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fntdata" ContentType="application/x-fontdata"/>
  <Default Extension="bmp" ContentType="image/bmp"/>
  <Default Extension="jpeg" ContentType="image/jpeg"/>
  <Default Extension="png" ContentType="image/png"/>
  <Default Extension="gif" ContentType="image/gif"/>
  <Default Extension="tif" ContentType="image/tif"/>
  <Default Extension="emf" ContentType="image/x-emf"/>
  <Default Extension="wmf" ContentType="image/x-wmf"/>
  <Default Extension="pct" ContentType="image/pct"/>
  <Default Extension="pcx" ContentType="image/pcx"/>
  <Default Extension="tga" ContentType="image/tga"/>
  <Default Extension="svg" ContentType="image/svg+xml"/>
  <Default Extension="avi" ContentType="video/avi"/>
  <Default Extension="wmv" ContentType="video/wmv"/>
  <Default Extension="mpg" ContentType="video/mpeg"/>
  <Default Extension="mpeg" ContentType="video/mpeg"/>
  <Default Extension="mp2" ContentType="video/mpeg"/>
  <Default Extension="mp4" ContentType="video/mpeg"/>
  <Default Extension="wma" ContentType="audio/x-ms-wma"/>
  <Default Extension="mid" ContentType="audio/unknown"/>
  <Default Extension="midi" ContentType="audio/unknown"/>
  <Default Extension="rmi" ContentType="audio/unknown"/>
  <Default Extension="mp3" ContentType="audio/unknown"/>
  <Default Extension="wav" ContentType="audio/wav"/>
  <Default Extension="bin" ContentType="application/vnd.openxmlformats-officedocument.oleObjec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</Types>
</file>

<file path=_rels/.rels><?xml version="1.0" encoding="UTF-8" standalone="yes" 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</file>

<file path=ppt/presentation.xml><?xml version="1.0" encoding="utf-8"?>
<p:presentation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embedTrueTypeFonts="1" saveSubsetFonts="0">
  <p:sldMasterIdLst>
    <p:sldMasterId id="214748365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84" r:id="rId15"/>
    <p:sldId id="264" r:id="rId16"/>
    <p:sldId id="265" r:id="rId17"/>
    <p:sldId id="266" r:id="rId18"/>
    <p:sldId id="267" r:id="rId19"/>
    <p:sldId id="268" r:id="rId20"/>
    <p:sldId id="269" r:id="rId21"/>
    <p:sldId id="282" r:id="rId22"/>
    <p:sldId id="283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</p:sldIdLst>
  <p:sldSz cx="9144000" cy="5143500"/>
  <p:notesSz cx="6858000" cy="9144000"/>
  <p:embeddedFontLst>
    <p:embeddedFont>
      <p:font typeface="Montserrat" pitchFamily="0" charset="0"/>
      <p:regular r:id="rId35"/>
      <p:bold r:id="rId36"/>
      <p:italic r:id="rId37"/>
    </p:embeddedFont>
  </p:embeddedFontLst>
  <p:defaultText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9pPr>
  </p:defaultTextStyle>
</p:presentation>
</file>

<file path=ppt/presProps.xml><?xml version="1.0" encoding="utf-8"?>
<p:presentation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howPr showNarration="1">
    <p:penClr>
      <a:srgbClr val="0000FF"/>
    </p:penClr>
  </p:showPr>
  <p:extLst>
    <p:ext uri="smNativeData">
      <pr:smAppRevision xmlns:pr="smNativeData" xmlns="smNativeData" dt="1681375652" val="1060" revOS="4"/>
      <pr:smFileRevision xmlns:pr="smNativeData" xmlns="smNativeData" dt="1681375652" val="0"/>
      <pr:guideOptions xmlns:pr="smNativeData" xmlns="smNativeData" dt="1681375652" snapToBorders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slideViewPr>
    <p:cSldViewPr snapToGrid="0">
      <p:cViewPr varScale="1">
        <p:scale>
          <a:sx n="93" d="100"/>
          <a:sy n="93" d="100"/>
        </p:scale>
        <p:origin x="288" y="292"/>
      </p:cViewPr>
      <p:guideLst x="0" y="0"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sorterViewPr>
    <p:cViewPr>
      <p:scale>
        <a:sx n="20" d="100"/>
        <a:sy n="20" d="100"/>
      </p:scale>
      <p:origin x="0" y="0"/>
    </p:cViewPr>
  </p:sorterViewPr>
  <p:notesViewPr>
    <p:cSldViewPr snapToGrid="0">
      <p:cViewPr>
        <p:scale>
          <a:sx n="93" d="100"/>
          <a:sy n="93" d="100"/>
        </p:scale>
        <p:origin x="288" y="292"/>
      </p:cViewPr>
    </p:cSldViewPr>
  </p:notesViewPr>
  <p:gridSpacing cx="73477120" cy="73477120"/>
</p:viewPr>
</file>

<file path=ppt/_rels/presentation.xml.rels><?xml version="1.0" encoding="UTF-8" standalone="yes" 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tableStyles" Target="tableStyles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font" Target="fonts/font1.fntdata"/><Relationship Id="rId36" Type="http://schemas.openxmlformats.org/officeDocument/2006/relationships/font" Target="fonts/font2.fntdata"/><Relationship Id="rId37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 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;n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ZJwAAUBk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ZJwAAUBkAABAAAAAmAAAACAAAAAEPAAD/Hw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635" cy="3429000"/>
          </a:xfrm>
          <a:custGeom>
            <a:avLst/>
            <a:gdLst/>
            <a:ahLst/>
            <a:cxnLst/>
            <a:rect l="0" t="0" r="6096635" b="3429000"/>
            <a:pathLst>
              <a:path w="6096635" h="3429000" fill="none" extrusionOk="0">
                <a:moveTo>
                  <a:pt x="0" y="0"/>
                </a:moveTo>
                <a:lnTo>
                  <a:pt x="6096635" y="0"/>
                </a:lnTo>
                <a:lnTo>
                  <a:pt x="6096635" y="3429000"/>
                </a:lnTo>
                <a:lnTo>
                  <a:pt x="0" y="3429000"/>
                </a:lnTo>
                <a:close/>
              </a:path>
            </a:pathLst>
          </a:custGeom>
          <a:noFill/>
          <a:ln w="9525" cap="flat" cmpd="sng" algn="ctr">
            <a:solidFill>
              <a:srgbClr val="000000"/>
            </a:solidFill>
            <a:prstDash val="solid"/>
            <a:headEnd type="none"/>
            <a:tailEnd type="none"/>
          </a:ln>
        </p:spPr>
      </p:sp>
      <p:sp>
        <p:nvSpPr>
          <p:cNvPr id="3" name="Google Shape;4;n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BY3HDP///wgAAAAAAAAAAAAAAAAAAAAAAAAAAAAAAAAAAAAAZAAAAAEAAABAAAAAAAAAAAAAAAAAAAAAAAAAAAAAAAAAAAAAAAAAAAAAAAAAAAAAAAAAAAAAAAAAAAAAAAAAAAAAAAAAAAAAAAAAAAAAAAAAAAAAAAAAAAAAAAAAAAAAFAAAADwAAAAAAAAAAAAAAAAAAAkUAAAAAQAAABQAAAAUAAAAFAAAAAEAAAAAAAAAZAAAAGQAAAAAAAAAZAAAAGQAAAAVAAAAYAAAAAAAAAAAAAAADwAAACADAAAAAAAAAAAAAAEAAACgMgAAVgcAAKr4//8BAAAAf39/AAEAAABkAAAAAAAAABQAAABAHwAAAAAAACYAAAAAAAAAwOD//wAAAAAmAAAAZAAAABYAAABMAAAAAAAAAAAAAAAEAAAAAAAAAAEAAAAVgVgKAAAAACgAAAAoAAAAZAAAAGQAAAAAAAAAzMzMAAAAAABQAAAAUAAAAGQAAABkAAAAAAAAABcAAAAUAAAAAAAAAAAAAAD/fwAA/38AAAAAAAAJAAAABAAAAAGuAC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2/AAD/Hw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1pPr>
            <a:lvl2pPr marL="9144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2pPr>
            <a:lvl3pPr marL="13716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3pPr>
            <a:lvl4pPr marL="18288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4pPr>
            <a:lvl5pPr marL="22860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5pPr>
            <a:lvl6pPr marL="27432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6pPr>
            <a:lvl7pPr marL="320040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 cap="none"/>
            </a:lvl7pPr>
            <a:lvl8pPr marL="3657600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 cap="none"/>
            </a:lvl8pPr>
            <a:lvl9pPr marL="4114800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 cap="none"/>
            </a:lvl9pPr>
          </a:lstStyle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None/>
      <a:tabLst/>
      <a:defRPr sz="1400" b="0" i="0" u="none" strike="noStrike" kern="1" cap="none" spc="0" baseline="0">
        <a:solidFill>
          <a:srgbClr val="000000"/>
        </a:solidFill>
        <a:effectLst/>
        <a:latin typeface="Arial" pitchFamily="2" charset="-18"/>
        <a:ea typeface="Arial" pitchFamily="2" charset="-18"/>
        <a:cs typeface="Arial" pitchFamily="2" charset="-18"/>
      </a:defRPr>
    </a:lvl9pPr>
  </p:notesStyle>
</p:notesMaster>
</file>

<file path=ppt/notesSlides/_rels/notesSlide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8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9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1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 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9;g216802f2972_0_381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70;g216802f2972_0_381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JYAW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6;g216802f2972_0_489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27;g216802f2972_0_489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2;g216802f2972_0_494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33;g216802f2972_0_494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1;g1d122b6a967_0_13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42;g1d122b6a967_0_13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CwA7B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7;g216802f2972_0_399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48;g216802f2972_0_399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Pz8/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3;g216802f2972_0_474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CAA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54;g216802f2972_0_474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5;g216802f2972_0_452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D7+/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66;g216802f2972_0_452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BADB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1;g216802f2972_0_404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CyAMB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72;g216802f2972_0_404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w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5;g216802f2972_0_462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86;g216802f2972_0_462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DG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1;g216802f2972_0_414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92;g216802f2972_0_414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7;g216802f2972_0_457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98;g216802f2972_0_457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4;g216802f2972_0_484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75;g216802f2972_0_484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3;g216802f2972_0_419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204;g216802f2972_0_419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9;g216802f2972_0_437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210;g216802f2972_0_437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5;g216802f2972_0_428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216;g216802f2972_0_428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1;g1d122b6a967_0_18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222;g1d122b6a967_0_18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7;g216802f2972_0_424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228;g216802f2972_0_424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7;g216802f2972_0_467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18;g216802f2972_0_467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0;g1d122b6a967_0_23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81;g1d122b6a967_0_23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6;g216f347431a_0_3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87;g216f347431a_0_3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2;g1d122b6a967_0_7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93;g1d122b6a967_0_7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BAQ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8;g1d122b6a967_0_29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P/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99;g1d122b6a967_0_29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5;g216802f2972_0_394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06;g216802f2972_0_394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1;g216802f2972_0_409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12;g216802f2972_0_409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7;g216802f2972_0_467:notes"/>
          <p:cNvSpPr>
            <a:spLocks noGrp="1" noChangeArrowheads="1"/>
            <a:extLst>
              <a:ext uri="smNativeData">
                <pr:smNativeData xmlns:pr="smNativeData" xmlns="smNativeData" val="SMDATA_15_pME3ZBMAAAAlAAAACwAAAA0AAAAAWAIAADgEAADYJwAAUBk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AAAAA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B/f38AAAAAA8zMzADAwP8Af39/AAAAAAAAAAAAAAAAAAAAAAAAAAAAIQAAABgAAAAUAAAAWAIAADgEAADYJwAAUBkAABAAAAAmAAAACAAAAAEPAAAAAAAA"/>
              </a:ext>
            </a:extLst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6096000" b="3429000"/>
            <a:pathLst>
              <a:path w="6096000" h="3429000" fill="none" extrusionOk="0">
                <a:moveTo>
                  <a:pt x="0" y="0"/>
                </a:moveTo>
                <a:lnTo>
                  <a:pt x="6096000" y="0"/>
                </a:lnTo>
                <a:lnTo>
                  <a:pt x="6096000" y="3429000"/>
                </a:lnTo>
                <a:lnTo>
                  <a:pt x="0" y="3429000"/>
                </a:lnTo>
                <a:close/>
              </a:path>
            </a:pathLst>
          </a:custGeom>
        </p:spPr>
      </p:sp>
      <p:sp>
        <p:nvSpPr>
          <p:cNvPr id="3" name="Google Shape;118;g216802f2972_0_467:notes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LgaAAD4JQAACDQAABAAAAAmAAAACAAAAL0/AAAAAAAA"/>
              </a:ext>
            </a:extLst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 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">
  <p:cSld name="TITL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;p2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BG7tX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iBIAAKkNAAAINAAAwhgAABAAAAAmAAAACAAAAD2wAAD/HwAA"/>
              </a:ext>
            </a:extLst>
          </p:cNvSpPr>
          <p:nvPr>
            <p:ph type="ctrTitle"/>
          </p:nvPr>
        </p:nvSpPr>
        <p:spPr>
          <a:xfrm>
            <a:off x="3012440" y="2220595"/>
            <a:ext cx="5445760" cy="1804035"/>
          </a:xfrm>
          <a:noFill/>
          <a:ln>
            <a:noFill/>
          </a:ln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cap="none"/>
            </a:lvl1pPr>
            <a:lvl2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2pPr>
            <a:lvl3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3pPr>
            <a:lvl4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4pPr>
            <a:lvl5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5pPr>
            <a:lvl6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6pPr>
            <a:lvl7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7pPr>
            <a:lvl8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8pPr>
            <a:lvl9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6000" cap="none"/>
            </a:lvl9pPr>
          </a:lstStyle>
          <a:p>
            <a:pPr/>
          </a:p>
        </p:txBody>
      </p:sp>
      <p:sp>
        <p:nvSpPr>
          <p:cNvPr id="3" name="Google Shape;11;p2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Ts3EDP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GgCcw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MSYAAO0ZAAAINAAAkBoAABAAAAAmAAAACAAAAP//////////"/>
              </a:ext>
            </a:extLst>
          </p:cNvSpPr>
          <p:nvPr/>
        </p:nvSpPr>
        <p:spPr>
          <a:xfrm>
            <a:off x="6208395" y="4214495"/>
            <a:ext cx="2249805" cy="10350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Layout>
</file>

<file path=ppt/slideLayouts/slideLayout1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TITLE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9;p11"/>
          <p:cNvSpPr>
            <a:extLst>
              <a:ext uri="smNativeData">
                <pr:smNativeData xmlns:pr="smNativeData" xmlns="smNativeData" val="SMDATA_15_pME3ZBMAAAAlAAAAjAAAAA0AAAAAkAAAAJAAAACQAAAAkAAAAAAAAAABAAAAAAAAAAEAAABQAAAAAAAAAAAAAAAAAAAAAADgPwAAAAAAAOA/AAAAAAAA4D8AAAAAAADgPwAAAAAAAOA/AAAAAAAA4D8AAAAAAADgPwAAAAAAAOA/AAAAAAAA4D8CAAAAjAAAAAEAAAAAAAAA////AP///whi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Q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VPWwJ/f38AiZKbA8zMzADAwP8Af39/AAAAAAAAAAAAAAAAAAAAAAAAAAAAIQAAABgAAAAUAAAAIy4AAAEAAABAOAAAHQoAABAAAAAmAAAACAAAAP//////////"/>
              </a:ext>
            </a:extLst>
          </p:cNvSpPr>
          <p:nvPr/>
        </p:nvSpPr>
        <p:spPr>
          <a:xfrm rot="5400000">
            <a:off x="7499985" y="635"/>
            <a:ext cx="1643380" cy="1644015"/>
          </a:xfrm>
          <a:prstGeom prst="diagStripe">
            <a:avLst>
              <a:gd name="adj" fmla="val 0"/>
            </a:avLst>
          </a:prstGeom>
          <a:solidFill>
            <a:srgbClr val="FFFFFF">
              <a:alpha val="2000"/>
            </a:srgbClr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grpSp>
        <p:nvGrpSpPr>
          <p:cNvPr id="3" name="Google Shape;60;p11"/>
          <p:cNvGrpSpPr>
            <a:extLst>
              <a:ext uri="smNativeData">
                <pr:smNativeData xmlns:pr="smNativeData" xmlns="smNativeData" val="SMDATA_6_pME3ZBMAAAAlAAAAAQAAAA8BAAAAkAAAAEgAAACQAAAASAAAAAAAAAAAAAAAAAAAABcAAAAUAAAAAAAAAAAAAAD/fwAA/38AAAAAAAAJAAAABAAAAAAAAAAfAAAAVAAAAAAAAAAAAAAAAAAAAAAAAAAAAAAAAAAAAAAAAAAAAAAAAAAAAAAAAAAAAAAAAAAAAAAAAAAAAAAAAAAAAAAAAAAAAAAAAAAAAAAAAAAAAAAAAAAAACEAAAAYAAAAFAAAAAAAAAABAAAAtB8AAJYfAAAQAAAAJgAAAAgAAAD/////AAAAAA=="/>
              </a:ext>
            </a:extLst>
          </p:cNvGrpSpPr>
          <p:nvPr/>
        </p:nvGrpSpPr>
        <p:grpSpPr>
          <a:xfrm>
            <a:off x="0" y="635"/>
            <a:ext cx="5153660" cy="5133975"/>
            <a:chOff x="0" y="635"/>
            <a:chExt cx="5153660" cy="5133975"/>
          </a:xfrm>
        </p:grpSpPr>
        <p:sp>
          <p:nvSpPr>
            <p:cNvPr id="7" name="Google Shape;61;p11"/>
            <p:cNvSpPr>
              <a:extLst>
                <a:ext uri="smNativeData">
                  <pr:smNativeData xmlns:pr="smNativeData" xmlns="smNativeData" val="SMDATA_15_pME3ZBMAAAAlAAAAjAAAAA0AAAAAkAAAAJAAAACQAAAAkAAAAAAAAAABAAAAAAAAAAEAAABQAAAAAAAAAAAA4D8AAAAAAADgPwAAAAAAAOA/AAAAAAAA4D8AAAAAAADgPwAAAAAAAOA/AAAAAAAA4D8AAAAAAADgPwAAAAAAAOA/AAAAAAAA4D8CAAAAjAAAAAEAAAAAAAAA////AP///whi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VPWwJ/f38AiZKbA8zMzADAwP8Af39/AAAAAAAAAAAAAAAAAAAAAAAAAAAAIQAAABgAAAAUAAAAAAAAAAEAAAC0HwAAlh8AAAAAAAAmAAAACAAAAP//////////"/>
                </a:ext>
              </a:extLst>
            </p:cNvSpPr>
            <p:nvPr/>
          </p:nvSpPr>
          <p:spPr>
            <a:xfrm rot="16200000">
              <a:off x="9525" y="-8890"/>
              <a:ext cx="5133975" cy="5153660"/>
            </a:xfrm>
            <a:prstGeom prst="diagStripe">
              <a:avLst>
                <a:gd name="adj" fmla="val 50000"/>
              </a:avLst>
            </a:prstGeom>
            <a:solidFill>
              <a:srgbClr val="FFFFFF">
                <a:alpha val="2000"/>
              </a:srgbClr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" name="Google Shape;62;p11"/>
            <p:cNvSpPr>
              <a:extLst>
                <a:ext uri="smNativeData">
                  <pr:smNativeData xmlns:pr="smNativeData" xmlns="smNativeData" val="SMDATA_15_pME3ZBMAAAAlAAAAjAAAAA0AAAAAkAAAAJAAAACQAAAAkAAAAAAAAAABAAAAAAAAAAEAAABQAAAAH6LRHcTO4j8AAAAAAADgPwAAAAAAAOA/AAAAAAAA4D8AAAAAAADgPwAAAAAAAOA/AAAAAAAA4D8AAAAAAADgPwAAAAAAAOA/AAAAAAAA4D8CAAAAjAAAAAEAAAAAAAAA////AP///whi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GhiVx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VPWwJ/f38AiZKbA8zMzADAwP8Af39/AAAAAAAAAAAAAAAAAAAAAAAAAAAAIQAAABgAAAAUAAAAAAAAAAcHAACWGAAAhh8AAAAAAAAmAAAACAAAAP//////////"/>
                </a:ext>
              </a:extLst>
            </p:cNvSpPr>
            <p:nvPr/>
          </p:nvSpPr>
          <p:spPr>
            <a:xfrm rot="16200000">
              <a:off x="6985" y="1135380"/>
              <a:ext cx="3982085" cy="3996690"/>
            </a:xfrm>
            <a:prstGeom prst="diagStripe">
              <a:avLst>
                <a:gd name="adj" fmla="val 58774"/>
              </a:avLst>
            </a:prstGeom>
            <a:solidFill>
              <a:srgbClr val="FFFFFF">
                <a:alpha val="2000"/>
              </a:srgbClr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" name="Google Shape;63;p11"/>
            <p:cNvSpPr>
              <a:extLst>
                <a:ext uri="smNativeData">
                  <pr:smNativeData xmlns:pr="smNativeData" xmlns="smNativeData" val="SMDATA_15_pME3ZBMAAAAlAAAAjAAAAA0AAAAAkAAAAJAAAACQAAAAkAAAAAAAAAABAAAAAAAAAAEAAABQAAAAAAAAAAAA4D8AAAAAAADgPwAAAAAAAOA/AAAAAAAA4D8AAAAAAADgPwAAAAAAAOA/AAAAAAAA4D8AAAAAAADgPwAAAAAAAOA/AAAAAAAA4D8CAAAAjAAAAAEAAAAAAAAATs3EDP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HJhaX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AgAAAAEAAAApDgAAGQ4AAAAAAAAmAAAACAAAAP//////////"/>
                </a:ext>
              </a:extLst>
            </p:cNvSpPr>
            <p:nvPr/>
          </p:nvSpPr>
          <p:spPr>
            <a:xfrm rot="16200000">
              <a:off x="5715" y="-3810"/>
              <a:ext cx="2291080" cy="2300605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" name="Google Shape;64;p11"/>
            <p:cNvSpPr>
              <a:extLst>
                <a:ext uri="smNativeData">
                  <pr:smNativeData xmlns:pr="smNativeData" xmlns="smNativeData" val="SMDATA_15_pME3ZBMAAAAlAAAAjAAAAA0AAAAAkAAAAJAAAACQAAAAkAAAAAAAAAABAAAAAAAAAAEAAABQAAAAAAAAAAAA4D8AAAAAAADgPwAAAAAAAOA/AAAAAAAA4D8AAAAAAADgPwAAAAAAAOA/AAAAAAAA4D8AAAAAAADgPwAAAAAAAOA/AAAAAAAA4D8CAAAAjAAAAAEAAAAAAAAA7/HzAP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EE0B3U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7/HzAP///wEAAAAAAAAAAAAAAAAAAAAAAAAAAAAAAAAAAAAAAAAAAEVPWwJ/f38AiZKbA8zMzADAwP8Af39/AAAAAAAAAAAAAAAAAAAAAAAAAAAAIQAAABgAAAAUAAAABAQAAJ8DAAAqEgAAtxEAAAAAAAAmAAAACAAAAP//////////"/>
                </a:ext>
              </a:extLst>
            </p:cNvSpPr>
            <p:nvPr/>
          </p:nvSpPr>
          <p:spPr>
            <a:xfrm flipH="1">
              <a:off x="652780" y="588645"/>
              <a:ext cx="2299970" cy="2291080"/>
            </a:xfrm>
            <a:prstGeom prst="diagStripe">
              <a:avLst>
                <a:gd name="adj" fmla="val 50000"/>
              </a:avLst>
            </a:prstGeom>
            <a:solidFill>
              <a:srgbClr val="EFF1F3"/>
            </a:solidFill>
            <a:ln>
              <a:noFill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indent="0" algn="l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" name="Google Shape;65;p1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KyAB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whUAALYJAACgNAAAbBMAABAAAAAmAAAACAAAAD2wAAAAAAAA"/>
              </a:ext>
            </a:extLst>
          </p:cNvSpPr>
          <p:nvPr>
            <p:ph type="ctrTitle"/>
          </p:nvPr>
        </p:nvSpPr>
        <p:spPr>
          <a:xfrm>
            <a:off x="3536950" y="1578610"/>
            <a:ext cx="5017770" cy="157861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>
              <a:spcBef>
                <a:spcPts val="0"/>
              </a:spcBef>
              <a:spcAft>
                <a:spcPts val="0"/>
              </a:spcAft>
              <a:buNone/>
              <a:defRPr sz="4000" cap="none"/>
            </a:lvl1pPr>
            <a:lvl2pPr>
              <a:spcBef>
                <a:spcPts val="0"/>
              </a:spcBef>
              <a:spcAft>
                <a:spcPts val="0"/>
              </a:spcAft>
              <a:buNone/>
              <a:defRPr sz="4000" cap="none"/>
            </a:lvl2pPr>
            <a:lvl3pPr>
              <a:spcBef>
                <a:spcPts val="0"/>
              </a:spcBef>
              <a:spcAft>
                <a:spcPts val="0"/>
              </a:spcAft>
              <a:buNone/>
              <a:defRPr sz="4000" cap="none"/>
            </a:lvl3pPr>
            <a:lvl4pPr>
              <a:spcBef>
                <a:spcPts val="0"/>
              </a:spcBef>
              <a:spcAft>
                <a:spcPts val="0"/>
              </a:spcAft>
              <a:buNone/>
              <a:defRPr sz="4000" cap="none"/>
            </a:lvl4pPr>
            <a:lvl5pPr>
              <a:spcBef>
                <a:spcPts val="0"/>
              </a:spcBef>
              <a:spcAft>
                <a:spcPts val="0"/>
              </a:spcAft>
              <a:buNone/>
              <a:defRPr sz="4000" cap="none"/>
            </a:lvl5pPr>
            <a:lvl6pPr>
              <a:spcBef>
                <a:spcPts val="0"/>
              </a:spcBef>
              <a:spcAft>
                <a:spcPts val="0"/>
              </a:spcAft>
              <a:buNone/>
              <a:defRPr sz="4000" cap="none"/>
            </a:lvl6pPr>
            <a:lvl7pPr>
              <a:spcBef>
                <a:spcPts val="0"/>
              </a:spcBef>
              <a:spcAft>
                <a:spcPts val="0"/>
              </a:spcAft>
              <a:buNone/>
              <a:defRPr sz="4000" cap="none"/>
            </a:lvl7pPr>
            <a:lvl8pPr>
              <a:spcBef>
                <a:spcPts val="0"/>
              </a:spcBef>
              <a:spcAft>
                <a:spcPts val="0"/>
              </a:spcAft>
              <a:buNone/>
              <a:defRPr sz="4000" cap="none"/>
            </a:lvl8pPr>
            <a:lvl9pPr>
              <a:spcBef>
                <a:spcPts val="0"/>
              </a:spcBef>
              <a:spcAft>
                <a:spcPts val="0"/>
              </a:spcAft>
              <a:buNone/>
              <a:defRPr sz="4000" cap="none"/>
            </a:lvl9pPr>
          </a:lstStyle>
          <a:p>
            <a:pPr/>
          </a:p>
        </p:txBody>
      </p:sp>
      <p:sp>
        <p:nvSpPr>
          <p:cNvPr id="9" name="Google Shape;66;p1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FGAU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Rh8AACUYAACgNAAAQhsAABAAAAAmAAAACAAAAD2wAAAAAAAA"/>
              </a:ext>
            </a:extLst>
          </p:cNvSpPr>
          <p:nvPr>
            <p:ph type="subTitle" idx="1"/>
          </p:nvPr>
        </p:nvSpPr>
        <p:spPr>
          <a:xfrm>
            <a:off x="5083810" y="3924935"/>
            <a:ext cx="3470910" cy="5060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</a:lvl1pPr>
            <a:lvl2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2pPr>
            <a:lvl3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3pPr>
            <a:lvl4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4pPr>
            <a:lvl5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5pPr>
            <a:lvl6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6pPr>
            <a:lvl7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7pPr>
            <a:lvl8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8pPr>
            <a:lvl9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300" cap="none"/>
            </a:lvl9pPr>
          </a:lstStyle>
          <a:p>
            <a:pPr/>
          </a:p>
        </p:txBody>
      </p:sp>
      <p:sp>
        <p:nvSpPr>
          <p:cNvPr id="10" name="Google Shape;67;p1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CR3dS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HjQAALAcAAB/NwAAGx8AABAAAAAmAAAACAAAAD2wAAAAAAAA"/>
              </a:ext>
            </a:extLst>
          </p:cNvSpPr>
          <p:nvPr>
            <p:ph type="sldNum" idx="12"/>
          </p:nvPr>
        </p:nvSpPr>
        <p:spPr>
          <a:xfrm>
            <a:off x="8472170" y="4663440"/>
            <a:ext cx="549275" cy="39306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>
              <a:buNone/>
            </a:lvl1pPr>
            <a:lvl2pPr>
              <a:buNone/>
            </a:lvl2pPr>
            <a:lvl3pPr>
              <a:buNone/>
            </a:lvl3pPr>
            <a:lvl4pPr>
              <a:buNone/>
            </a:lvl4pPr>
            <a:lvl5pPr>
              <a:buNone/>
            </a:lvl5pPr>
            <a:lvl6pPr>
              <a:buNone/>
            </a:lvl6pPr>
            <a:lvl7pPr>
              <a:buNone/>
            </a:lvl7pPr>
            <a:lvl8pPr>
              <a:buNone/>
            </a:lvl8pPr>
            <a:lvl9pPr>
              <a:buNone/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7A10BC0F-4197-454A-D9A8-B71FF2E62FE2}" type="slidenum">
              <a:rPr lang="sk-sk" cap="none"/>
              <a:t/>
            </a:fld>
            <a:endParaRPr lang="sk-sk" cap="none"/>
          </a:p>
        </p:txBody>
      </p:sp>
    </p:spTree>
  </p:cSld>
  <p:clrMapOvr>
    <a:masterClrMapping/>
  </p:clrMapOvr>
  <p:hf hdr="0" ftr="0" dt="0"/>
</p:sldLayout>
</file>

<file path=ppt/slideLayouts/slideLayout1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EwJAAD/MwAA8ho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8087-C997-4576-D9A8-3F23CEE62F6A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1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FUUAABCNAAAnhoAABAAAAAmAAAACAAAAIEAAAAAAAAA"/>
              </a:ext>
            </a:extLst>
          </p:cNvSpPr>
          <p:nvPr>
            <p:ph type="title"/>
          </p:nvPr>
        </p:nvSpPr>
        <p:spPr>
          <a:xfrm>
            <a:off x="722630" y="3305175"/>
            <a:ext cx="7772400" cy="102171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GkNAABCNAAAVRQAABAAAAAmAAAACAAAAIEAAAAAAAAA"/>
              </a:ext>
            </a:extLst>
          </p:cNvSpPr>
          <p:nvPr>
            <p:ph idx="1"/>
          </p:nvPr>
        </p:nvSpPr>
        <p:spPr>
          <a:xfrm>
            <a:off x="722630" y="2179955"/>
            <a:ext cx="7772400" cy="112522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C58B-C597-4533-D9A8-33668BE62F66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1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F12B-6597-4507-D9A8-9352BFE62FC6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1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HA6Y0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C071-3F97-4536-D9A8-C9638EE62F9C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1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JsH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Q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O4E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EwJAAD/MwAA8hoAABAAAAAmAAAACAAAAAIAAAAAAAAA"/>
              </a:ext>
            </a:extLst>
          </p:cNvSpPr>
          <p:nvPr>
            <p:ph idx="1"/>
          </p:nvPr>
        </p:nvSpPr>
        <p:spPr/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CQI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FD8A-C497-450B-D9A8-325EB3E62F67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1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Q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GwM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CgAAEQBAABwNQAARBwAABAAAAAmAAAACAAAAAMAAAAAAAAA"/>
              </a:ext>
            </a:extLst>
          </p:cNvSpPr>
          <p:nvPr>
            <p:ph type="title"/>
          </p:nvPr>
        </p:nvSpPr>
        <p:spPr>
          <a:xfrm>
            <a:off x="6629400" y="205740"/>
            <a:ext cx="2057400" cy="4389120"/>
          </a:xfrm>
        </p:spPr>
        <p:txBody>
          <a:bodyPr vert="vert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Q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B0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EQBAADYJwAARBwAABAAAAAmAAAACAAAAAMAAAAAAAAA"/>
              </a:ext>
            </a:extLst>
          </p:cNvSpPr>
          <p:nvPr>
            <p:ph idx="1"/>
          </p:nvPr>
        </p:nvSpPr>
        <p:spPr>
          <a:xfrm>
            <a:off x="457200" y="205740"/>
            <a:ext cx="6019800" cy="4389120"/>
          </a:xfrm>
        </p:spPr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MD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891C-5297-457F-D9A8-A42AC7E62FF1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1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EwJAAD/MwAA8hoAABAAAAAmAAAACAAAAAAAAAAAAAAA"/>
              </a:ext>
            </a:extLst>
          </p:cNvSpPr>
          <p:nvPr>
            <p:ph idx="1"/>
          </p:nvPr>
        </p:nvSpPr>
        <p:spPr/>
        <p:txBody>
          <a:bodyPr/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CECA-8497-4538-D9A8-726D80E62F27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1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FUUAABCNAAAnhoAABAAAAAmAAAACAAAAIEAAAAAAAAA"/>
              </a:ext>
            </a:extLst>
          </p:cNvSpPr>
          <p:nvPr>
            <p:ph type="title"/>
          </p:nvPr>
        </p:nvSpPr>
        <p:spPr>
          <a:xfrm>
            <a:off x="722630" y="3305175"/>
            <a:ext cx="7772400" cy="102171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gQAAGkNAABCNAAAVRQAABAAAAAmAAAACAAAAIEAAAAAAAAA"/>
              </a:ext>
            </a:extLst>
          </p:cNvSpPr>
          <p:nvPr>
            <p:ph idx="1"/>
          </p:nvPr>
        </p:nvSpPr>
        <p:spPr>
          <a:xfrm>
            <a:off x="722630" y="2179955"/>
            <a:ext cx="7772400" cy="112522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B1B7-F997-4547-D9A8-0F12FFE62F5A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1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CDA2-EC97-453B-D9A8-1A6E83E62F4F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woCol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;p3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gAAAAEAAAAAAAAAAAAAAAAAAAAAAAAAAAAAAAAAAAAAAAAAAAAAAAJ/f38AAAAAA8zMzADAwP8Af39/AAAAAAAAAAAAAAAAAAAAAAAAAAAAIQAAABgAAAAUAAAAAAAAAAAAAACeAAAApB8AABAAAAAmAAAACAAAAP//////////"/>
              </a:ext>
            </a:extLst>
          </p:cNvSpPr>
          <p:nvPr/>
        </p:nvSpPr>
        <p:spPr>
          <a:xfrm>
            <a:off x="0" y="0"/>
            <a:ext cx="10033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14;p3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Ts3EDP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E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QUAAGsHAABwDgAADQgAABAAAAAmAAAACAAAAP//////////"/>
              </a:ext>
            </a:extLst>
          </p:cNvSpPr>
          <p:nvPr/>
        </p:nvSpPr>
        <p:spPr>
          <a:xfrm>
            <a:off x="813435" y="1205865"/>
            <a:ext cx="1533525" cy="1028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15;p3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I5Edg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DywAAD/HwAA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5" name="Google Shape;16;p3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JIIAABtGwAAhRoAABAAAAAmAAAACAAAAD2wAAD/HwAA"/>
              </a:ext>
            </a:extLst>
          </p:cNvSpPr>
          <p:nvPr>
            <p:ph idx="1"/>
          </p:nvPr>
        </p:nvSpPr>
        <p:spPr>
          <a:xfrm>
            <a:off x="691515" y="1393190"/>
            <a:ext cx="3766820" cy="2917825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 cap="none"/>
            </a:lvl1pPr>
            <a:lvl2pPr marL="9144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 cap="none"/>
            </a:lvl2pPr>
            <a:lvl3pPr marL="13716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cap="none"/>
            </a:lvl3pPr>
            <a:lvl4pPr marL="18288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 cap="none"/>
            </a:lvl4pPr>
            <a:lvl5pPr marL="22860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cap="none"/>
            </a:lvl5pPr>
            <a:lvl6pPr marL="27432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cap="none"/>
            </a:lvl6pPr>
            <a:lvl7pPr marL="32004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 cap="none"/>
            </a:lvl7pPr>
            <a:lvl8pPr marL="36576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cap="none"/>
            </a:lvl8pPr>
            <a:lvl9pPr marL="41148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cap="none"/>
            </a:lvl9pPr>
          </a:lstStyle>
          <a:p>
            <a:pPr/>
          </a:p>
        </p:txBody>
      </p:sp>
      <p:sp>
        <p:nvSpPr>
          <p:cNvPr id="6" name="Google Shape;17;p3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Ii2l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xwAAJIIAAAANAAAhRoAABAAAAAmAAAACAAAAD2wAAD/HwAA"/>
              </a:ext>
            </a:extLst>
          </p:cNvSpPr>
          <p:nvPr>
            <p:ph idx="2"/>
          </p:nvPr>
        </p:nvSpPr>
        <p:spPr>
          <a:xfrm>
            <a:off x="4685665" y="1393190"/>
            <a:ext cx="3767455" cy="2917825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556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▣"/>
              <a:defRPr sz="2000" cap="none"/>
            </a:lvl1pPr>
            <a:lvl2pPr marL="9144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□"/>
              <a:defRPr sz="2000" cap="none"/>
            </a:lvl2pPr>
            <a:lvl3pPr marL="13716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cap="none"/>
            </a:lvl3pPr>
            <a:lvl4pPr marL="18288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 cap="none"/>
            </a:lvl4pPr>
            <a:lvl5pPr marL="22860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cap="none"/>
            </a:lvl5pPr>
            <a:lvl6pPr marL="27432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cap="none"/>
            </a:lvl6pPr>
            <a:lvl7pPr marL="32004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 cap="none"/>
            </a:lvl7pPr>
            <a:lvl8pPr marL="36576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cap="none"/>
            </a:lvl8pPr>
            <a:lvl9pPr marL="4114800" indent="-355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cap="none"/>
            </a:lvl9pPr>
          </a:lstStyle>
          <a:p>
            <a:pPr/>
          </a:p>
        </p:txBody>
      </p:sp>
      <p:sp>
        <p:nvSpPr>
          <p:cNvPr id="7" name="Google Shape;18;p3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DywAAD/HwAA"/>
              </a:ext>
            </a:extLst>
          </p:cNvSpPr>
          <p:nvPr>
            <p:ph type="sldNum" idx="12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7A10D8EC-A297-452E-D9A8-547B96E62F01}" type="slidenum">
              <a:rPr lang="sk-sk" cap="none"/>
              <a:t>‹#›</a:t>
            </a:fld>
            <a:endParaRPr lang="sk-sk" cap="none"/>
          </a:p>
        </p:txBody>
      </p:sp>
    </p:spTree>
  </p:cSld>
  <p:clrMapOvr>
    <a:masterClrMapping/>
  </p:clrMapOvr>
  <p:hf hdr="0" ftr="0" dt="0"/>
</p:sldLayout>
</file>

<file path=ppt/slideLayouts/slideLayout20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B64F-0197-4540-D9A8-F715F8E62FA2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21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AAAAAAAAAAA"/>
              </a:ext>
            </a:extLst>
          </p:cNvSpPr>
          <p:nvPr>
            <p:ph type="title"/>
          </p:nvPr>
        </p:nvSpPr>
        <p:spPr/>
        <p:txBody>
          <a:bodyPr/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Q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EwJAAD/MwAA8hoAABAAAAAmAAAACAAAAAIAAAAAAAAA"/>
              </a:ext>
            </a:extLst>
          </p:cNvSpPr>
          <p:nvPr>
            <p:ph idx="1"/>
          </p:nvPr>
        </p:nvSpPr>
        <p:spPr/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F1CC-8297-4507-D9A8-7452BFE62F21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22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Title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Q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yCgAAEQBAABwNQAARBwAABAAAAAmAAAACAAAAAMAAAAAAAAA"/>
              </a:ext>
            </a:extLst>
          </p:cNvSpPr>
          <p:nvPr>
            <p:ph type="title"/>
          </p:nvPr>
        </p:nvSpPr>
        <p:spPr>
          <a:xfrm>
            <a:off x="6629400" y="205740"/>
            <a:ext cx="2057400" cy="4389120"/>
          </a:xfrm>
        </p:spPr>
        <p:txBody>
          <a:bodyPr vert="vert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/>
            <a:r>
              <a:t>Click to edit Master title style</a:t>
            </a:r>
          </a:p>
        </p:txBody>
      </p:sp>
      <p:sp>
        <p:nvSpPr>
          <p:cNvPr id="3" name="SlideText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Q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G46c2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EQBAADYJwAARBwAABAAAAAmAAAACAAAAAMAAAAAAAAA"/>
              </a:ext>
            </a:extLst>
          </p:cNvSpPr>
          <p:nvPr>
            <p:ph idx="1"/>
          </p:nvPr>
        </p:nvSpPr>
        <p:spPr>
          <a:xfrm>
            <a:off x="457200" y="205740"/>
            <a:ext cx="6019800" cy="4389120"/>
          </a:xfrm>
        </p:spPr>
        <p:txBody>
          <a:bodyPr vert="vert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SlideNumberArea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GNTbGQ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AAAAAAAAAAA"/>
              </a:ext>
            </a:extLst>
          </p:cNvSpPr>
          <p:nvPr>
            <p:ph type="sldNum" sz="quarter" idx="12"/>
          </p:nvPr>
        </p:nvSpPr>
        <p:spPr/>
        <p:txBody>
          <a:bodyPr/>
          <a:lstStyle/>
          <a:p>
            <a:pPr marL="0" marR="0" indent="0" algn="r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fld id="{7A10F151-1F97-4507-D9A8-E952BFE62FBC}" type="slidenum">
              <a:t/>
            </a:fld>
          </a:p>
        </p:txBody>
      </p:sp>
    </p:spTree>
  </p:cSld>
  <p:clrMapOvr>
    <a:masterClrMapping/>
  </p:clrMapOvr>
  <p:hf hdr="0" ftr="0" dt="0"/>
</p:sldLayout>
</file>

<file path=ppt/slideLayouts/slideLayout3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BLANK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;p4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gAAAAEAAAAAAAAAAAAAAAAAAAAAAAAAAAAAAAAAAAAAAAAAAAAAAAJ/f38AAAAAA8zMzADAwP8Af39/AAAAAAAAAAAAAAAAAAAAAAAAAAAAIQAAABgAAAAUAAAAAAAAAAEfAABAOAAApB8AABAAAAAmAAAACAAAAP//////////"/>
              </a:ext>
            </a:extLst>
          </p:cNvSpPr>
          <p:nvPr/>
        </p:nvSpPr>
        <p:spPr>
          <a:xfrm>
            <a:off x="0" y="5039995"/>
            <a:ext cx="9144000" cy="10350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21;p4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BoAAGQdAADQHQAASh8AABAAAAAmAAAACAAAAD2wAAD/HwAA"/>
              </a:ext>
            </a:extLst>
          </p:cNvSpPr>
          <p:nvPr>
            <p:ph type="sldNum" idx="12"/>
          </p:nvPr>
        </p:nvSpPr>
        <p:spPr>
          <a:xfrm>
            <a:off x="4297680" y="4777740"/>
            <a:ext cx="548640" cy="308610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FFFFFF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FFFFFF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FFFFFF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FFFFFF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FFFFFF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FFFFFF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FFFFFF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FFFFFF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rgbClr val="FFFFFF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0"/>
              </a:spcAft>
              <a:buNone/>
            </a:pPr>
            <a:fld id="{7A10F7EE-A097-4501-D9A8-5654B9E62F03}" type="slidenum">
              <a:rPr lang="sk-sk" cap="none"/>
              <a:t>‹#›</a:t>
            </a:fld>
            <a:endParaRPr lang="sk-sk" cap="none"/>
          </a:p>
        </p:txBody>
      </p:sp>
    </p:spTree>
  </p:cSld>
  <p:clrMapOvr>
    <a:masterClrMapping/>
  </p:clrMapOvr>
  <p:hf hdr="0" ftr="0" dt="0"/>
</p:sldLayout>
</file>

<file path=ppt/slideLayouts/slideLayout4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TITLE_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3;p5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////AP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I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////AP///wEAAAAAAAAAAAAAAAAAAAAAAAAAAAAAAAAAAAAAAAAAAEVPWwJ/f38AiZKbA8zMzADAwP8Af39/AAAAAAAAAAAAAAAAAAAAAAAAAAAAIQAAABgAAAAUAAAA8iIAAAAAAABAOAAApB8AABAAAAAmAAAACAAAAP//////////"/>
              </a:ext>
            </a:extLst>
          </p:cNvSpPr>
          <p:nvPr/>
        </p:nvSpPr>
        <p:spPr>
          <a:xfrm>
            <a:off x="5680710" y="0"/>
            <a:ext cx="3463290" cy="51435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24;p5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Q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AQAANMRAADvHwAApBoAABAAAAAmAAAACAAAAD2wAAD/HwAA"/>
              </a:ext>
            </a:extLst>
          </p:cNvSpPr>
          <p:nvPr>
            <p:ph type="ctrTitle"/>
          </p:nvPr>
        </p:nvSpPr>
        <p:spPr>
          <a:xfrm>
            <a:off x="685800" y="2897505"/>
            <a:ext cx="4505325" cy="1433195"/>
          </a:xfrm>
          <a:noFill/>
          <a:ln>
            <a:noFill/>
          </a:ln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000" cap="none">
                <a:solidFill>
                  <a:srgbClr val="FFFFFF"/>
                </a:solidFill>
              </a:defRPr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cap="none">
                <a:solidFill>
                  <a:srgbClr val="FFFFFF"/>
                </a:solidFill>
              </a:defRPr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cap="none">
                <a:solidFill>
                  <a:srgbClr val="FFFFFF"/>
                </a:solidFill>
              </a:defRPr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cap="none">
                <a:solidFill>
                  <a:srgbClr val="FFFFFF"/>
                </a:solidFill>
              </a:defRPr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cap="none">
                <a:solidFill>
                  <a:srgbClr val="FFFFFF"/>
                </a:solidFill>
              </a:defRPr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cap="none">
                <a:solidFill>
                  <a:srgbClr val="FFFFFF"/>
                </a:solidFill>
              </a:defRPr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cap="none">
                <a:solidFill>
                  <a:srgbClr val="FFFFFF"/>
                </a:solidFill>
              </a:defRPr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cap="none">
                <a:solidFill>
                  <a:srgbClr val="FFFFFF"/>
                </a:solidFill>
              </a:defRPr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4800" cap="none">
                <a:solidFill>
                  <a:srgbClr val="FFFFFF"/>
                </a:solidFill>
              </a:defRPr>
            </a:lvl9pPr>
          </a:lstStyle>
          <a:p>
            <a:pPr/>
          </a:p>
        </p:txBody>
      </p:sp>
      <p:sp>
        <p:nvSpPr>
          <p:cNvPr id="4" name="Google Shape;25;p5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Ey2l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iCUAAJ0RAACVNAAAbhoAABAAAAAmAAAACAAAAL2wAAD/HwAA"/>
              </a:ext>
            </a:extLst>
          </p:cNvSpPr>
          <p:nvPr>
            <p:ph type="subTitle" idx="1"/>
          </p:nvPr>
        </p:nvSpPr>
        <p:spPr>
          <a:xfrm>
            <a:off x="6101080" y="2863215"/>
            <a:ext cx="2446655" cy="1433195"/>
          </a:xfrm>
          <a:noFill/>
          <a:ln>
            <a:noFill/>
          </a:ln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cap="none">
                <a:solidFill>
                  <a:schemeClr val="accent4"/>
                </a:solidFill>
              </a:defRPr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cap="none">
                <a:solidFill>
                  <a:schemeClr val="accent4"/>
                </a:solidFill>
              </a:defRPr>
            </a:lvl2pPr>
            <a:lvl3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cap="none">
                <a:solidFill>
                  <a:schemeClr val="accent4"/>
                </a:solidFill>
              </a:defRPr>
            </a:lvl3pPr>
            <a:lvl4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cap="none">
                <a:solidFill>
                  <a:schemeClr val="accent4"/>
                </a:solidFill>
              </a:defRPr>
            </a:lvl4pPr>
            <a:lvl5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cap="none">
                <a:solidFill>
                  <a:schemeClr val="accent4"/>
                </a:solidFill>
              </a:defRPr>
            </a:lvl5pPr>
            <a:lvl6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cap="none">
                <a:solidFill>
                  <a:schemeClr val="accent4"/>
                </a:solidFill>
              </a:defRPr>
            </a:lvl6pPr>
            <a:lvl7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cap="none">
                <a:solidFill>
                  <a:schemeClr val="accent4"/>
                </a:solidFill>
              </a:defRPr>
            </a:lvl7pPr>
            <a:lvl8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cap="none">
                <a:solidFill>
                  <a:schemeClr val="accent4"/>
                </a:solidFill>
              </a:defRPr>
            </a:lvl8pPr>
            <a:lvl9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200" cap="none">
                <a:solidFill>
                  <a:schemeClr val="accent4"/>
                </a:solidFill>
              </a:defRPr>
            </a:lvl9pPr>
          </a:lstStyle>
          <a:p>
            <a:pPr/>
          </a:p>
        </p:txBody>
      </p:sp>
      <p:sp>
        <p:nvSpPr>
          <p:cNvPr id="5" name="Google Shape;26;p5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E9j3n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DywAAD/HwAA"/>
              </a:ext>
            </a:extLst>
          </p:cNvSpPr>
          <p:nvPr>
            <p:ph type="sldNum" idx="12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7A10ADBD-F397-455B-D9A8-050EE3E62F50}" type="slidenum">
              <a:rPr lang="sk-sk" cap="none"/>
              <a:t/>
            </a:fld>
            <a:endParaRPr lang="sk-sk" cap="none"/>
          </a:p>
        </p:txBody>
      </p:sp>
    </p:spTree>
  </p:cSld>
  <p:clrMapOvr>
    <a:masterClrMapping/>
  </p:clrMapOvr>
  <p:hf hdr="0" ftr="0" dt="0"/>
</p:sldLayout>
</file>

<file path=ppt/slideLayouts/slideLayout5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TITLE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8;p6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IADFgw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x/RkBv///wEAAAAAAAAAAAAAAAAAAAAAAAAAAAAAAAAAAAAAAAAAAEVPWwJ/f38AiZKbA8zMzADAwP8Af39/AAAAAAAAAAAAAAAAAAAAAAAAAAAAIQAAABgAAAAUAAAAAAAAAAAAAAAHEQAApB8AABAAAAAmAAAACAAAAP//////////"/>
              </a:ext>
            </a:extLst>
          </p:cNvSpPr>
          <p:nvPr/>
        </p:nvSpPr>
        <p:spPr>
          <a:xfrm>
            <a:off x="0" y="0"/>
            <a:ext cx="2767965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29;p6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7A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eRMAAA0HAAAOMQAADRsAABAAAAAmAAAACAAAAD2wAAD/HwAA"/>
              </a:ext>
            </a:extLst>
          </p:cNvSpPr>
          <p:nvPr>
            <p:ph idx="1"/>
          </p:nvPr>
        </p:nvSpPr>
        <p:spPr>
          <a:xfrm>
            <a:off x="3165475" y="1146175"/>
            <a:ext cx="4808855" cy="3251200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4191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3000"/>
              <a:buChar char="▣"/>
              <a:defRPr sz="3000" cap="none"/>
            </a:lvl1pPr>
            <a:lvl2pPr marL="914400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□"/>
              <a:defRPr sz="3000" cap="none"/>
            </a:lvl2pPr>
            <a:lvl3pPr marL="1371600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 cap="none"/>
            </a:lvl3pPr>
            <a:lvl4pPr marL="1828800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 cap="none"/>
            </a:lvl4pPr>
            <a:lvl5pPr marL="2286000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 cap="none"/>
            </a:lvl5pPr>
            <a:lvl6pPr marL="2743200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 cap="none"/>
            </a:lvl6pPr>
            <a:lvl7pPr marL="3200400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●"/>
              <a:defRPr sz="3000" cap="none"/>
            </a:lvl7pPr>
            <a:lvl8pPr marL="3657600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○"/>
              <a:defRPr sz="3000" cap="none"/>
            </a:lvl8pPr>
            <a:lvl9pPr marL="4114800" indent="-4191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Char char="■"/>
              <a:defRPr sz="3000" cap="none"/>
            </a:lvl9pPr>
          </a:lstStyle>
          <a:p>
            <a:pPr/>
          </a:p>
        </p:txBody>
      </p:sp>
      <p:grpSp>
        <p:nvGrpSpPr>
          <p:cNvPr id="4" name="Google Shape;30;p6"/>
          <p:cNvGrpSpPr>
            <a:extLst>
              <a:ext uri="smNativeData">
                <pr:smNativeData xmlns:pr="smNativeData" xmlns="smNativeData" val="SMDATA_6_pME3ZBMAAAAlAAAAAQAAAA8BAAAAkAAAAEgAAACQAAAASAAAAAAAAAAAAAAAAAAAABcAAAAUAAAAAAAAAAAAAAD/fwAA/38AAAAAAAAJAAAABAAAAABMAGUfAAAAVAAAAAAAAAAAAAAAAAAAAAAAAAAAAAAAAAAAAAAAAAAAAAAAAAAAAAAAAAAAAAAAAAAAAAAAAAAAAAAAAAAAAAAAAAAAAAAAAAAAAAAAAAAAAAAAAAAAACEAAAAYAAAAFAAAAO0EAADmBgAA+BAAAJMMAAAQAAAAJgAAAAgAAAD/////AAAAAA=="/>
              </a:ext>
            </a:extLst>
          </p:cNvGrpSpPr>
          <p:nvPr/>
        </p:nvGrpSpPr>
        <p:grpSpPr>
          <a:xfrm>
            <a:off x="800735" y="1121410"/>
            <a:ext cx="1957705" cy="922655"/>
            <a:chOff x="800735" y="1121410"/>
            <a:chExt cx="1957705" cy="922655"/>
          </a:xfrm>
        </p:grpSpPr>
        <p:sp>
          <p:nvSpPr>
            <p:cNvPr id="6" name="Google Shape;31;p6"/>
            <p:cNvSpPr>
              <a:extLst>
                <a:ext uri="smNativeData">
  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7QQAAOYGAAD4EAAA7AoAAAAAAAAmAAAACAAAAP//////////"/>
                </a:ext>
              </a:extLst>
            </p:cNvSpPr>
            <p:nvPr/>
          </p:nvSpPr>
          <p:spPr>
            <a:xfrm>
              <a:off x="800735" y="1121410"/>
              <a:ext cx="1957705" cy="654050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91440" tIns="91440" rIns="91440" bIns="91440" numCol="1" spcCol="215900" anchor="t"/>
            <a:lstStyle/>
            <a:p>
              <a:pPr marL="0" marR="0" indent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sk-sk" sz="9400" b="1" cap="none">
                  <a:solidFill>
                    <a:srgbClr val="454F5B"/>
                  </a:solidFill>
                </a:rPr>
                <a:t>‘’</a:t>
              </a:r>
              <a:endParaRPr sz="9400" b="1" cap="none">
                <a:solidFill>
                  <a:srgbClr val="454F5B"/>
                </a:solidFill>
              </a:endParaRPr>
            </a:p>
          </p:txBody>
        </p:sp>
        <p:sp>
          <p:nvSpPr>
            <p:cNvPr id="5" name="Google Shape;32;p6"/>
            <p:cNvSpPr>
              <a:extLst>
                <a:ext uri="smNativeData">
  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EVPWwB4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GQAL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B/f38AiZKbA8zMzADAwP8Af39/AAAAAAAAAAAAAAAAAAAAAAAAAAAAIQAAABgAAAAUAAAAmAgAANkHAABZDQAAkwwAAAAAAAAmAAAACAAAAP//////////"/>
                </a:ext>
              </a:extLst>
            </p:cNvSpPr>
            <p:nvPr/>
          </p:nvSpPr>
          <p:spPr>
            <a:xfrm>
              <a:off x="1397000" y="1275715"/>
              <a:ext cx="772795" cy="768350"/>
            </a:xfrm>
            <a:prstGeom prst="rect">
              <a:avLst/>
            </a:prstGeom>
            <a:noFill/>
            <a:ln w="76200" cap="flat" cmpd="sng" algn="ctr">
              <a:solidFill>
                <a:srgbClr val="454F5B"/>
              </a:solidFill>
              <a:prstDash val="solid"/>
              <a:headEnd type="none"/>
              <a:tailEnd type="none"/>
            </a:ln>
            <a:effectLst/>
          </p:spPr>
          <p:txBody>
            <a:bodyPr vert="horz" wrap="square" lIns="91440" tIns="91440" rIns="91440" bIns="91440" numCol="1" spcCol="215900" anchor="ctr"/>
            <a:lstStyle/>
            <a:p>
              <a:pPr marL="0" marR="0"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cap="none">
                <a:solidFill>
                  <a:srgbClr val="454F5B"/>
                </a:solidFill>
              </a:endParaRPr>
            </a:p>
          </p:txBody>
        </p:sp>
      </p:grpSp>
      <p:sp>
        <p:nvSpPr>
          <p:cNvPr id="7" name="Google Shape;33;p6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I5Edg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DywAAD/HwAA"/>
              </a:ext>
            </a:extLst>
          </p:cNvSpPr>
          <p:nvPr>
            <p:ph type="sldNum" idx="12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7A10B49E-D097-4542-D9A8-2617FAE62F73}" type="slidenum">
              <a:rPr lang="sk-sk" cap="none"/>
              <a:t/>
            </a:fld>
            <a:endParaRPr lang="sk-sk" cap="none"/>
          </a:p>
        </p:txBody>
      </p:sp>
    </p:spTree>
  </p:cSld>
  <p:clrMapOvr>
    <a:masterClrMapping/>
  </p:clrMapOvr>
  <p:hf hdr="0" ftr="0" dt="0"/>
</p:sldLayout>
</file>

<file path=ppt/slideLayouts/slideLayout6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35;p7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Gxlcy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PAAAAD/MwAA5gYAABAAAAAmAAAACAAAAD2wAAD/HwAA"/>
              </a:ext>
            </a:extLst>
          </p:cNvSpPr>
          <p:nvPr>
            <p:ph type="title"/>
          </p:nvPr>
        </p:nvSpPr>
        <p:spPr>
          <a:xfrm>
            <a:off x="691515" y="152400"/>
            <a:ext cx="7760970" cy="969010"/>
          </a:xfrm>
          <a:noFill/>
          <a:ln>
            <a:noFill/>
          </a:ln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3" name="Google Shape;36;p7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EwJAAD/MwAA8hoAABAAAAAmAAAACAAAADywAAD/HwAA"/>
              </a:ext>
            </a:extLst>
          </p:cNvSpPr>
          <p:nvPr>
            <p:ph idx="1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▣"/>
            </a:lvl1pPr>
            <a:lvl2pPr marL="91440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□"/>
            </a:lvl2pPr>
            <a:lvl3pPr marL="137160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</a:lvl3pPr>
            <a:lvl4pPr marL="182880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lvl4pPr>
            <a:lvl5pPr marL="228600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lvl5pPr>
            <a:lvl6pPr marL="274320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</a:lvl6pPr>
            <a:lvl7pPr marL="320040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</a:lvl7pPr>
            <a:lvl8pPr marL="365760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</a:lvl8pPr>
            <a:lvl9pPr marL="411480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</a:lvl9pPr>
          </a:lstStyle>
          <a:p>
            <a:pPr/>
          </a:p>
        </p:txBody>
      </p:sp>
      <p:sp>
        <p:nvSpPr>
          <p:cNvPr id="4" name="Google Shape;37;p7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Ts3EDP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Damt3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AQUAAGsHAABwDgAADQgAABAAAAAmAAAACAAAAP//////////"/>
              </a:ext>
            </a:extLst>
          </p:cNvSpPr>
          <p:nvPr/>
        </p:nvSpPr>
        <p:spPr>
          <a:xfrm>
            <a:off x="813435" y="1205865"/>
            <a:ext cx="1533525" cy="1028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38;p7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x/RkBv///wEAAAAAAAAAAAAAAAAAAAAAAAAAAAAAAAAAAAAAAAAAAEVPWwJ/f38AiZKbA8zMzADAwP8Af39/AAAAAAAAAAAAAAAAAAAAAAAAAAAAIQAAABgAAAAUAAAAAAAAAAAAAACeAAAApB8AABAAAAAmAAAACAAAAP//////////"/>
              </a:ext>
            </a:extLst>
          </p:cNvSpPr>
          <p:nvPr/>
        </p:nvSpPr>
        <p:spPr>
          <a:xfrm>
            <a:off x="0" y="0"/>
            <a:ext cx="10033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" name="Google Shape;39;p7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BDal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DywAAD/HwAA"/>
              </a:ext>
            </a:extLst>
          </p:cNvSpPr>
          <p:nvPr>
            <p:ph type="sldNum" idx="12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7A10D85F-1197-452E-D9A8-E77B96E62FB2}" type="slidenum">
              <a:rPr lang="sk-sk" cap="none"/>
              <a:t/>
            </a:fld>
            <a:endParaRPr lang="sk-sk" cap="none"/>
          </a:p>
        </p:txBody>
      </p:sp>
    </p:spTree>
  </p:cSld>
  <p:clrMapOvr>
    <a:masterClrMapping/>
  </p:clrMapOvr>
  <p:hf hdr="0" ftr="0" dt="0"/>
</p:sldLayout>
</file>

<file path=ppt/slideLayouts/slideLayout7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1;p8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gAAAAEAAAAAAAAAAAAAAAAAAAAAAAAAAAAAAAAAAAAAAAAAAAAAAAJ/f38AAAAAA8zMzADAwP8Af39/AAAAAAAAAAAAAAAAAAAAAAAAAAAAIQAAABgAAAAUAAAAAAAAAAAAAACeAAAApB8AABAAAAAmAAAACAAAAP//////////"/>
              </a:ext>
            </a:extLst>
          </p:cNvSpPr>
          <p:nvPr/>
        </p:nvSpPr>
        <p:spPr>
          <a:xfrm>
            <a:off x="0" y="0"/>
            <a:ext cx="10033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42;p8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Ts3EDP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BG7tXY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QUAAGsHAABwDgAADQgAABAAAAAmAAAACAAAAP//////////"/>
              </a:ext>
            </a:extLst>
          </p:cNvSpPr>
          <p:nvPr/>
        </p:nvSpPr>
        <p:spPr>
          <a:xfrm>
            <a:off x="813435" y="1205865"/>
            <a:ext cx="1533525" cy="1028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43;p8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DywAAD/HwAA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5" name="Google Shape;44;p8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I5Edgo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JIIAACkEwAA9hoAABAAAAAmAAAACAAAAD2wAAD/HwAA"/>
              </a:ext>
            </a:extLst>
          </p:cNvSpPr>
          <p:nvPr>
            <p:ph idx="1"/>
          </p:nvPr>
        </p:nvSpPr>
        <p:spPr>
          <a:xfrm>
            <a:off x="691515" y="1393190"/>
            <a:ext cx="2501265" cy="2989580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▣"/>
              <a:defRPr sz="1800" cap="none"/>
            </a:lvl1pPr>
            <a:lvl2pPr marL="9144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 cap="none"/>
            </a:lvl2pPr>
            <a:lvl3pPr marL="13716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cap="none"/>
            </a:lvl3pPr>
            <a:lvl4pPr marL="18288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 cap="none"/>
            </a:lvl4pPr>
            <a:lvl5pPr marL="22860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 cap="none"/>
            </a:lvl5pPr>
            <a:lvl6pPr marL="27432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cap="none"/>
            </a:lvl6pPr>
            <a:lvl7pPr marL="32004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 cap="none"/>
            </a:lvl7pPr>
            <a:lvl8pPr marL="36576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 cap="none"/>
            </a:lvl8pPr>
            <a:lvl9pPr marL="41148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cap="none"/>
            </a:lvl9pPr>
          </a:lstStyle>
          <a:p>
            <a:pPr/>
          </a:p>
        </p:txBody>
      </p:sp>
      <p:sp>
        <p:nvSpPr>
          <p:cNvPr id="6" name="Google Shape;45;p8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bhQAAJIIAADSIwAA9hoAABAAAAAmAAAACAAAAD2wAAD/HwAA"/>
              </a:ext>
            </a:extLst>
          </p:cNvSpPr>
          <p:nvPr>
            <p:ph idx="2"/>
          </p:nvPr>
        </p:nvSpPr>
        <p:spPr>
          <a:xfrm>
            <a:off x="3321050" y="1393190"/>
            <a:ext cx="2501900" cy="2989580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▣"/>
              <a:defRPr sz="1800" cap="none"/>
            </a:lvl1pPr>
            <a:lvl2pPr marL="9144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 cap="none"/>
            </a:lvl2pPr>
            <a:lvl3pPr marL="13716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cap="none"/>
            </a:lvl3pPr>
            <a:lvl4pPr marL="18288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 cap="none"/>
            </a:lvl4pPr>
            <a:lvl5pPr marL="22860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 cap="none"/>
            </a:lvl5pPr>
            <a:lvl6pPr marL="27432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cap="none"/>
            </a:lvl6pPr>
            <a:lvl7pPr marL="32004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 cap="none"/>
            </a:lvl7pPr>
            <a:lvl8pPr marL="36576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 cap="none"/>
            </a:lvl8pPr>
            <a:lvl9pPr marL="41148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cap="none"/>
            </a:lvl9pPr>
          </a:lstStyle>
          <a:p>
            <a:pPr/>
          </a:p>
        </p:txBody>
      </p:sp>
      <p:sp>
        <p:nvSpPr>
          <p:cNvPr id="7" name="Google Shape;46;p8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M8AEg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nCQAAJIIAAD/MwAA9hoAABAAAAAmAAAACAAAAD2wAAD/HwAA"/>
              </a:ext>
            </a:extLst>
          </p:cNvSpPr>
          <p:nvPr>
            <p:ph idx="3"/>
          </p:nvPr>
        </p:nvSpPr>
        <p:spPr>
          <a:xfrm>
            <a:off x="5951220" y="1393190"/>
            <a:ext cx="2501265" cy="2989580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▣"/>
              <a:defRPr sz="1800" cap="none"/>
            </a:lvl1pPr>
            <a:lvl2pPr marL="9144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□"/>
              <a:defRPr sz="1800" cap="none"/>
            </a:lvl2pPr>
            <a:lvl3pPr marL="13716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cap="none"/>
            </a:lvl3pPr>
            <a:lvl4pPr marL="18288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 cap="none"/>
            </a:lvl4pPr>
            <a:lvl5pPr marL="22860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 cap="none"/>
            </a:lvl5pPr>
            <a:lvl6pPr marL="27432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cap="none"/>
            </a:lvl6pPr>
            <a:lvl7pPr marL="32004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 cap="none"/>
            </a:lvl7pPr>
            <a:lvl8pPr marL="36576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 cap="none"/>
            </a:lvl8pPr>
            <a:lvl9pPr marL="411480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 cap="none"/>
            </a:lvl9pPr>
          </a:lstStyle>
          <a:p>
            <a:pPr/>
          </a:p>
        </p:txBody>
      </p:sp>
      <p:sp>
        <p:nvSpPr>
          <p:cNvPr id="8" name="Google Shape;47;p8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MAYBik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DywAAD/HwAA"/>
              </a:ext>
            </a:extLst>
          </p:cNvSpPr>
          <p:nvPr>
            <p:ph type="sldNum" idx="12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7A10A37A-3497-4555-D9A8-C200EDE62F97}" type="slidenum">
              <a:rPr lang="sk-sk" cap="none"/>
              <a:t>‹#›</a:t>
            </a:fld>
            <a:endParaRPr lang="sk-sk" cap="none"/>
          </a:p>
        </p:txBody>
      </p:sp>
    </p:spTree>
  </p:cSld>
  <p:clrMapOvr>
    <a:masterClrMapping/>
  </p:clrMapOvr>
  <p:hf hdr="0" ftr="0" dt="0"/>
</p:sldLayout>
</file>

<file path=ppt/slideLayouts/slideLayout8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titleOnly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49;p9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L+Av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gAAAAEAAAAAAAAAAAAAAAAAAAAAAAAAAAAAAAAAAAAAAAAAAAAAAAJ/f38AAAAAA8zMzADAwP8Af39/AAAAAAAAAAAAAAAAAAAAAAAAAAAAIQAAABgAAAAUAAAAAAAAAAAAAACeAAAApB8AABAAAAAmAAAACAAAAP//////////"/>
              </a:ext>
            </a:extLst>
          </p:cNvSpPr>
          <p:nvPr/>
        </p:nvSpPr>
        <p:spPr>
          <a:xfrm>
            <a:off x="0" y="0"/>
            <a:ext cx="100330" cy="514350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" name="Google Shape;50;p9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Ts3EDP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BcUW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AQUAAGsHAABwDgAADQgAABAAAAAmAAAACAAAAP//////////"/>
              </a:ext>
            </a:extLst>
          </p:cNvSpPr>
          <p:nvPr/>
        </p:nvSpPr>
        <p:spPr>
          <a:xfrm>
            <a:off x="813435" y="1205865"/>
            <a:ext cx="1533525" cy="10287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51;p9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GQk/k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DywAAD/HwAA"/>
              </a:ext>
            </a:extLst>
          </p:cNvSpPr>
          <p:nvPr>
            <p:ph type="title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1pPr>
            <a:lvl2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2pPr>
            <a:lvl3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3pPr>
            <a:lvl4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4pPr>
            <a:lvl5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5pPr>
            <a:lvl6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6pPr>
            <a:lvl7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7pPr>
            <a:lvl8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8pPr>
            <a:lvl9pPr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lvl9pPr>
          </a:lstStyle>
          <a:p>
            <a:pPr/>
          </a:p>
        </p:txBody>
      </p:sp>
      <p:sp>
        <p:nvSpPr>
          <p:cNvPr id="5" name="Google Shape;52;p9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DAHdW4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DywAAD/HwAA"/>
              </a:ext>
            </a:extLst>
          </p:cNvSpPr>
          <p:nvPr>
            <p:ph type="sldNum" idx="12"/>
          </p:nvPr>
        </p:nvSpPr>
        <p:spPr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7A1088B2-FC97-457E-D9A8-0A2BC6E62F5F}" type="slidenum">
              <a:rPr lang="sk-sk" cap="none"/>
              <a:t>‹#›</a:t>
            </a:fld>
            <a:endParaRPr lang="sk-sk" cap="none"/>
          </a:p>
        </p:txBody>
      </p:sp>
    </p:spTree>
  </p:cSld>
  <p:clrMapOvr>
    <a:masterClrMapping/>
  </p:clrMapOvr>
  <p:hf hdr="0" ftr="0" dt="0"/>
</p:sldLayout>
</file>

<file path=ppt/slideLayouts/slideLayout9.xml><?xml version="1.0" encoding="utf-8"?>
<p:sldLayout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type="blank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4;p10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DFFRj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0AIAADMaAABwNQAAih4AABAAAAAmAAAACAAAAL2wAAD/HwAA"/>
              </a:ext>
            </a:extLst>
          </p:cNvSpPr>
          <p:nvPr>
            <p:ph idx="1"/>
          </p:nvPr>
        </p:nvSpPr>
        <p:spPr>
          <a:xfrm>
            <a:off x="457200" y="4258945"/>
            <a:ext cx="8229600" cy="705485"/>
          </a:xfrm>
          <a:noFill/>
          <a:ln>
            <a:noFill/>
          </a:ln>
        </p:spPr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>
            <a:lvl1pPr marL="457200" indent="-2286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  <a:defRPr sz="1800" cap="none">
                <a:solidFill>
                  <a:schemeClr val="accent4"/>
                </a:solidFill>
              </a:defRPr>
            </a:lvl1pPr>
          </a:lstStyle>
          <a:p>
            <a:pPr/>
          </a:p>
        </p:txBody>
      </p:sp>
      <p:sp>
        <p:nvSpPr>
          <p:cNvPr id="3" name="Google Shape;55;p10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Ts3EDP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dXZws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aBcAAOoZAADYIAAAjRoAABAAAAAmAAAACAAAAP//////////"/>
              </a:ext>
            </a:extLst>
          </p:cNvSpPr>
          <p:nvPr/>
        </p:nvSpPr>
        <p:spPr>
          <a:xfrm>
            <a:off x="3804920" y="4212590"/>
            <a:ext cx="1534160" cy="103505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4" name="Google Shape;56;p10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EVERA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x/RkBv///wEAAAAAAAAAAAAAAAAAAAAAAAAAAAAAAAAAAAAAAAAAAEVPWwJ/f38AiZKbA8zMzADAwP8Af39/AAAAAAAAAAAAAAAAAAAAAAAAAAAAIQAAABgAAAAUAAAAAAAAAAEfAABAOAAApB8AABAAAAAmAAAACAAAAP//////////"/>
              </a:ext>
            </a:extLst>
          </p:cNvSpPr>
          <p:nvPr/>
        </p:nvSpPr>
        <p:spPr>
          <a:xfrm>
            <a:off x="0" y="5039995"/>
            <a:ext cx="9144000" cy="10350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57;p10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G5pMD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cBoAAGQdAADQHQAASh8AABAAAAAmAAAACAAAAD2wAAD/HwAA"/>
              </a:ext>
            </a:extLst>
          </p:cNvSpPr>
          <p:nvPr>
            <p:ph type="sldNum" idx="12"/>
          </p:nvPr>
        </p:nvSpPr>
        <p:spPr>
          <a:xfrm>
            <a:off x="4297680" y="4777740"/>
            <a:ext cx="548640" cy="308610"/>
          </a:xfr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0" marR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 marL="0" indent="0" algn="ctr">
              <a:spcBef>
                <a:spcPts val="0"/>
              </a:spcBef>
              <a:spcAft>
                <a:spcPts val="0"/>
              </a:spcAft>
              <a:buNone/>
            </a:pPr>
            <a:fld id="{7A10BBF6-B897-454D-D9A8-4E18F5E62F1B}" type="slidenum">
              <a:rPr lang="sk-sk" cap="none"/>
              <a:t/>
            </a:fld>
            <a:endParaRPr lang="sk-sk" cap="none"/>
          </a:p>
        </p:txBody>
      </p:sp>
    </p:spTree>
  </p:cSld>
  <p:clrMapOvr>
    <a:masterClrMapping/>
  </p:clrMapOvr>
  <p:hf hdr="0" ftr="0" dt="0"/>
</p:sldLayout>
</file>

<file path=ppt/slideMasters/_rels/slideMaster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/Relationships>
</file>

<file path=ppt/slideMasters/slideMaster1.xml><?xml version="1.0" encoding="utf-8"?>
<p:sldMaster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>
  <p:cSld name="simple-ligh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6;p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BXHG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N0DAAD/MwAA5gYAABAAAAAmAAAACAAAAL2/AAD/HwAA"/>
              </a:ext>
            </a:extLst>
          </p:cNvSpPr>
          <p:nvPr>
            <p:ph type="title"/>
          </p:nvPr>
        </p:nvSpPr>
        <p:spPr>
          <a:xfrm>
            <a:off x="691515" y="628015"/>
            <a:ext cx="7760970" cy="4933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>
            <a:lvl1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3000" b="1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/>
          </a:p>
        </p:txBody>
      </p:sp>
      <p:sp>
        <p:nvSpPr>
          <p:cNvPr id="3" name="Google Shape;7;p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BXHGg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QQQAAEwJAAD/MwAA8hoAABAAAAAmAAAACAAAAL2/AAD/HwAA"/>
              </a:ext>
            </a:extLst>
          </p:cNvSpPr>
          <p:nvPr>
            <p:ph type="body" idx="1"/>
          </p:nvPr>
        </p:nvSpPr>
        <p:spPr>
          <a:xfrm>
            <a:off x="691515" y="1511300"/>
            <a:ext cx="7760970" cy="286893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457200" marR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 pitchFamily="0" charset="0"/>
              <a:buChar char="▣"/>
              <a:defRPr sz="2400" b="0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9144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 pitchFamily="0" charset="0"/>
              <a:buChar char="□"/>
              <a:defRPr sz="2400" b="0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13716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 pitchFamily="0" charset="0"/>
              <a:buChar char="■"/>
              <a:defRPr sz="2400" b="0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18288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2400"/>
              <a:buFont typeface="Montserrat" pitchFamily="0" charset="0"/>
              <a:buChar char="●"/>
              <a:defRPr sz="2400" b="0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22860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2400"/>
              <a:buFont typeface="Montserrat" pitchFamily="0" charset="0"/>
              <a:buChar char="○"/>
              <a:defRPr sz="2400" b="0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27432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2400"/>
              <a:buFont typeface="Montserrat" pitchFamily="0" charset="0"/>
              <a:buChar char="■"/>
              <a:defRPr sz="2400" b="0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32004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2400"/>
              <a:buFont typeface="Montserrat" pitchFamily="0" charset="0"/>
              <a:buChar char="●"/>
              <a:defRPr sz="2400" b="0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36576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2400"/>
              <a:buFont typeface="Montserrat" pitchFamily="0" charset="0"/>
              <a:buChar char="○"/>
              <a:defRPr sz="2400" b="0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41148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54F5B"/>
              </a:buClr>
              <a:buSzPts val="2400"/>
              <a:buFont typeface="Montserrat" pitchFamily="0" charset="0"/>
              <a:buChar char="■"/>
              <a:defRPr sz="2400" b="0" i="0" u="none" strike="noStrike" cap="none">
                <a:solidFill>
                  <a:srgbClr val="454F5B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/>
          </a:p>
        </p:txBody>
      </p:sp>
      <p:sp>
        <p:nvSpPr>
          <p:cNvPr id="4" name="Google Shape;8;p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Do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AAAAA8zMzADAwP8Af39/AAAAAAAAAAAAAAAAAAAAAAAAAAAAIQAAABgAAAAUAAAAozQAAEYdAAADOAAALB8AABAAAAAmAAAACAAAAL2/AAD/HwAA"/>
              </a:ext>
            </a:extLst>
          </p:cNvSpPr>
          <p:nvPr>
            <p:ph type="sldNum" idx="12"/>
          </p:nvPr>
        </p:nvSpPr>
        <p:spPr>
          <a:xfrm>
            <a:off x="8556625" y="4758690"/>
            <a:ext cx="548640" cy="30861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>
            <a:lvl1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1pPr>
            <a:lvl2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2pPr>
            <a:lvl3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3pPr>
            <a:lvl4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4pPr>
            <a:lvl5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5pPr>
            <a:lvl6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6pPr>
            <a:lvl7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7pPr>
            <a:lvl8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8pPr>
            <a:lvl9pPr marL="0" marR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200" b="1" i="0" u="none" strike="noStrike" cap="none">
                <a:solidFill>
                  <a:schemeClr val="accent1"/>
                </a:solidFill>
                <a:latin typeface="Montserrat" pitchFamily="0" charset="0"/>
                <a:ea typeface="Arial" pitchFamily="2" charset="-18"/>
                <a:cs typeface="Arial" pitchFamily="2" charset="-18"/>
              </a:defRPr>
            </a:lvl9pPr>
          </a:lstStyle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fld id="{7A10BDED-A397-454B-D9A8-551EF3E62F00}" type="slidenum">
              <a:rPr lang="sk-sk" cap="none"/>
              <a:t/>
            </a:fld>
            <a:endParaRPr lang="sk-sk" cap="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61" r:id="rId11"/>
    <p:sldLayoutId id="2147483662" r:id="rId12"/>
    <p:sldLayoutId id="2147483665" r:id="rId13"/>
    <p:sldLayoutId id="2147483666" r:id="rId14"/>
    <p:sldLayoutId id="2147483669" r:id="rId15"/>
    <p:sldLayoutId id="2147483670" r:id="rId16"/>
    <p:sldLayoutId id="2147483673" r:id="rId17"/>
    <p:sldLayoutId id="2147483674" r:id="rId18"/>
    <p:sldLayoutId id="2147483677" r:id="rId19"/>
    <p:sldLayoutId id="2147483678" r:id="rId20"/>
    <p:sldLayoutId id="2147483681" r:id="rId21"/>
    <p:sldLayoutId id="2147483682" r:id="rId22"/>
  </p:sldLayoutIdLst>
  <p:transition spd="fast" p14:dur="800">
    <p:push/>
    <p:extLst>
      <p:ext uri="smNativeData">
        <pr:smNativeData xmlns:pr="smNativeData" xmlns="smNativeData" val="pME3ZAAAAAAgAwAAAAAAABQAAAAAAAAAAAAAAAAAAAAAAAAAAQAAAAAAAAAAAAAAAAAAAAAAAAAAAAAA"/>
      </p:ext>
    </p:extLst>
  </p:transition>
  <p:hf sldNum="0" hdr="0" ftr="0" dt="0"/>
  <p:txStyles>
    <p:title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9pPr>
    </p:titleStyle>
    <p:body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9pPr>
    </p:bodyStyle>
    <p:otherStyle>
      <a:lvl1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1pPr>
      <a:lvl2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2pPr>
      <a:lvl3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3pPr>
      <a:lvl4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4pPr>
      <a:lvl5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5pPr>
      <a:lvl6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6pPr>
      <a:lvl7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7pPr>
      <a:lvl8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8pPr>
      <a:lvl9pPr marL="0" marR="0" indent="0" algn="l" defTabSz="914400">
        <a:lnSpc>
          <a:spcPct val="100000"/>
        </a:lnSpc>
        <a:spcBef>
          <a:spcPts val="0"/>
        </a:spcBef>
        <a:spcAft>
          <a:spcPts val="0"/>
        </a:spcAft>
        <a:buNone/>
        <a:tabLst/>
        <a:defRPr sz="1400" b="0" i="0" u="none" strike="noStrike" kern="1" cap="none" spc="0" baseline="0">
          <a:solidFill>
            <a:srgbClr val="000000"/>
          </a:solidFill>
          <a:effectLst/>
          <a:latin typeface="Arial" pitchFamily="2" charset="-18"/>
          <a:ea typeface="Arial" pitchFamily="2" charset="-18"/>
          <a:cs typeface="Arial" pitchFamily="2" charset="-18"/>
        </a:defRPr>
      </a:lvl9pPr>
    </p:otherStyle>
  </p:txStyles>
</p:sldMaster>
</file>

<file path=ppt/slides/_rels/slide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10.png"/></Relationships>
</file>

<file path=ppt/slides/_rels/slide1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21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4.png"/></Relationships>
</file>

<file path=ppt/slides/_rels/slide22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2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9.xml"/></Relationships>
</file>

<file path=ppt/slides/_rels/slide2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5.png"/></Relationships>
</file>

<file path=ppt/slides/_rels/slide2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 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5.png"/></Relationships>
</file>

<file path=ppt/slides/slide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2;p12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IBmgE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iBIAAKkNAAAINAAAwhg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Didaktická pomôcka PLC</a:t>
            </a:r>
            <a:endParaRPr lang="sk-sk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0;p20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PAAAAD/MwAA5gYAAAAAAAAmAAAACAAAAD0wAAAAAAAA"/>
              </a:ext>
            </a:extLst>
          </p:cNvSpPr>
          <p:nvPr>
            <p:ph type="title"/>
          </p:nvPr>
        </p:nvSpPr>
        <p:spPr>
          <a:xfrm>
            <a:off x="691515" y="152400"/>
            <a:ext cx="7760970" cy="969010"/>
          </a:xfrm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t>Štruktúra</a:t>
            </a:r>
          </a:p>
        </p:txBody>
      </p:sp>
      <p:sp>
        <p:nvSpPr>
          <p:cNvPr id="3" name="Google Shape;121;p20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AQQAABgJAAC/MwAAvhoAAAAAAAAmAAAACAAAAD0wAAAAAAAA"/>
              </a:ext>
            </a:extLst>
          </p:cNvSpPr>
          <p:nvPr>
            <p:ph type="body" idx="1"/>
          </p:nvPr>
        </p:nvSpPr>
        <p:spPr>
          <a:xfrm>
            <a:off x="650875" y="1478280"/>
            <a:ext cx="7760970" cy="286893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  <a:defRPr lang="sk-sk" cap="none"/>
            </a:pPr>
          </a:p>
        </p:txBody>
      </p:sp>
      <p:sp>
        <p:nvSpPr>
          <p:cNvPr id="4" name="Google Shape;123;p20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BAAAAAAAAAMf0ZA0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x/RkBv///wEAAAAAAAAAAAAAAAAAAAAAAAAAAAAAAAAAAAAAAAAAAMf0ZAZ/f38AiZKbA8zMzADAwP8Af39/AAAAAAAAAAAAAAAAAAAAAAAAAAAAIQAAABgAAAAUAAAA4BUAAN0bAABgIgAA/BwAABAAAAAmAAAACAAAAP//////////"/>
              </a:ext>
            </a:extLst>
          </p:cNvSpPr>
          <p:nvPr/>
        </p:nvSpPr>
        <p:spPr>
          <a:xfrm>
            <a:off x="3556000" y="4529455"/>
            <a:ext cx="2032000" cy="182245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5" name="Google Shape;124;p20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DxQAAHMcAAAEJAAApB8AAAAAAAAmAAAACAAAAD0wAAAAAAAA"/>
              </a:ext>
            </a:extLst>
          </p:cNvSpPr>
          <p:nvPr>
            <p:ph type="body" idx="1"/>
          </p:nvPr>
        </p:nvSpPr>
        <p:spPr>
          <a:xfrm>
            <a:off x="3260725" y="4624705"/>
            <a:ext cx="2593975" cy="518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ctr">
              <a:spcBef>
                <a:spcPts val="600"/>
              </a:spcBef>
              <a:spcAft>
                <a:spcPts val="0"/>
              </a:spcAft>
              <a:buNone/>
              <a:defRPr lang="sk-sk" cap="none"/>
            </a:pPr>
            <a:r>
              <a:t>Project Tree</a:t>
            </a:r>
          </a:p>
        </p:txBody>
      </p:sp>
      <p:pic>
        <p:nvPicPr>
          <p:cNvPr id="6" name="Picture1"/>
          <p:cNvPicPr>
            <a:picLocks noChangeAspect="1"/>
            <a:extLst>
              <a:ext uri="smNativeData">
                <pr:smNativeData xmlns:pr="smNativeData" xmlns="smNativeData" val="SMDATA_17_pME3ZBMAAAAlAAAAEQAAAC8B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AcAAAA4AAAAAAAAAAAAAAAAAAAA////AAAAAAAAAAAAAAAAAAAAAAAAAAAAAAAAAAAAAABkAAAAZAAAAAAAAAAjAAAABAAAAGQAAAAXAAAAFAAAAAAAAAAAAAAA/38AAP9/AAAAAAAACQAAAAQAAACgJREC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ImSmwPMzMwAwMD/AH9/fwAAAAAAAAAAAAAAAAD///8AAAAAACEAAAAYAAAAFAAAANIFAAATCQAApRgAAEEbAAAA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946150" y="1475105"/>
            <a:ext cx="3060065" cy="2955290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7" name="Picture2"/>
          <p:cNvPicPr>
            <a:picLocks noChangeAspect="1"/>
            <a:extLst>
              <a:ext uri="smNativeData">
                <pr:smNativeData xmlns:pr="smNativeData" xmlns="smNativeData" val="SMDATA_17_pME3ZBMAAAAlAAAAEQAAAC8B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ImSmwPMzMwAwMD/AH9/fwAAAAAAAAAAAAAAAAD///8AAAAAACEAAAAYAAAAFAAAABogAADaCAAAgTAAAAQbAAAA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5218430" y="1438910"/>
            <a:ext cx="2666365" cy="295275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9;p2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OAQAANMRAADvHwAApBo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Simulácie</a:t>
            </a:r>
            <a:endParaRPr lang="sk-sk" cap="none"/>
          </a:p>
        </p:txBody>
      </p:sp>
      <p:sp>
        <p:nvSpPr>
          <p:cNvPr id="3" name="Google Shape;130;p2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iCUAAJ0RAACVNAAAbho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35;p22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BAAAAAAAAAP///wA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P///wB/f38AiZKbA8zMzADAwP8Af39/AAAAAAAAAAAAAAAAAAAAAAAAAAAAIQAAABgAAAAUAAAAQQQAAPAAAAD/MwAA5gYAABAAAAAmAAAACAAAADwwAACAHwAA"/>
              </a:ext>
            </a:extLst>
          </p:cNvSpPr>
          <p:nvPr>
            <p:ph type="title"/>
          </p:nvPr>
        </p:nvSpPr>
        <p:spPr>
          <a:ln w="9525" cap="flat" cmpd="sng" algn="ctr">
            <a:solidFill>
              <a:srgbClr val="FFFFFF"/>
            </a:solidFill>
            <a:prstDash val="solid"/>
            <a:headEnd type="none"/>
            <a:tailEnd type="none"/>
          </a:ln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Regulátory</a:t>
            </a:r>
            <a:endParaRPr lang="sk-sk" cap="none"/>
          </a:p>
        </p:txBody>
      </p:sp>
      <p:sp>
        <p:nvSpPr>
          <p:cNvPr id="3" name="Google Shape;136;p22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EwJAAD/MwAA8ho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457200" indent="-381000" algn="l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PID regulátor</a:t>
            </a:r>
            <a:endParaRPr lang="sk-sk" cap="none"/>
          </a:p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ON/OFF regulácia</a:t>
            </a:r>
            <a:endParaRPr lang="sk-sk" cap="none"/>
          </a:p>
        </p:txBody>
      </p:sp>
      <p:pic>
        <p:nvPicPr>
          <p:cNvPr id="4" name="Google Shape;137;p22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AcAAAA4AAAAAAAAAAAAAAAAAAAA////AAAAAAAAAAAAAAAAAAAAAAAAAAAAAAAAAAAAAABkAAAAZAAAAAAAAAAjAAAABAAAAGQAAAAXAAAAFAAAAAAAAAAAAAAA/38AAP9/AAAAAAAACQAAAAQAAAAAAAAAHgAAAGgAAAAAAAAAAAAAAAAAAAAAAAAAAAAAABAnAAAQJwAAAAAAAAAAAAAAAAAAAAAAAAAAAAAAAAAAAAAAAAAAAABaAAAAAAAAAMDA/wAAAAAAAAAAAAA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AAAAADLy8sAwMD/AH9/fwAAAAAAAAAAAAAAAAD///8AAAAAACEAAAAYAAAAFAAAAJAcAADQBgAAGzYAANQY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4643120" y="1107440"/>
            <a:ext cx="4152265" cy="292862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</p:pic>
      <p:sp>
        <p:nvSpPr>
          <p:cNvPr id="5" name="Google Shape;138;p22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EiQAALcaAACZLgAADR8AABAAAAAmAAAACAAAAD0wAAAAAAAA"/>
              </a:ext>
            </a:extLst>
          </p:cNvSpPr>
          <p:nvPr>
            <p:ph type="body" idx="1"/>
          </p:nvPr>
        </p:nvSpPr>
        <p:spPr>
          <a:xfrm>
            <a:off x="5863590" y="4342765"/>
            <a:ext cx="1711325" cy="704850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sk-sk" cap="none"/>
              <a:t>Simulácia</a:t>
            </a:r>
            <a:endParaRPr lang="sk-sk" cap="none"/>
          </a:p>
        </p:txBody>
      </p:sp>
      <p:sp>
        <p:nvSpPr>
          <p:cNvPr id="6" name="Google Shape;139;p22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BAAAAAAAAAMf0ZA0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x/RkBv///wEAAAAAAAAAAAAAAAAAAAAAAAAAAAAAAAAAAAAAAAAAAMf0ZAZ/f38AiZKbA8zMzADAwP8Af39/AAAAAAAAAAAAAAAAAAAAAAAAAAAAIQAAABgAAAAUAAAAFiMAACIaAACVLwAAQBsAABAAAAAmAAAACAAAAP//////////"/>
              </a:ext>
            </a:extLst>
          </p:cNvSpPr>
          <p:nvPr/>
        </p:nvSpPr>
        <p:spPr>
          <a:xfrm>
            <a:off x="5703570" y="4248150"/>
            <a:ext cx="2031365" cy="181610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4;p23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0AIAADMaAABwNQAAih4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 marL="0" indent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sk-sk" cap="none"/>
              <a:t>Neodladená verzia</a:t>
            </a:r>
            <a:endParaRPr lang="sk-sk" cap="none"/>
          </a:p>
        </p:txBody>
      </p:sp>
      <p:pic>
        <p:nvPicPr>
          <p:cNvPr id="3" name="Google Shape;145;p23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AcAAAA4AAAAAAAAAAAAAAAAAAAA////AAAAAAAAAAAAfQAAAAEFAAB3AAAAVAUAAAAAAABkAAAAZAAAAAAAAAAjAAAABAAAAGQAAAAXAAAAFAAAAAAAAAAAAAAA/38AAP9/AAAAAAAACQAAAAQAAAAAAAAAHgAAAGgAAAAAAAAAAAAAAAAAAAAAAAAAAAAAABAnAAAQJwAAAAAAAAAAAAAAAAAAAAAAAAAAAAAAAAAAAAAAAAAAAABaAAAAAAAAAMDA/wAAAAAAAAAAAAA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AAAAADLy8sAwMD/AH9/fwAAAAAAAAAAAAAAAAD///8AAAAAACEAAAAYAAAAFAAAAFAMAACXAwAA9CsAAHwVAAAQAAAAJgAAAAgAAAD//////////w=="/>
              </a:ext>
            </a:extLst>
          </p:cNvPicPr>
          <p:nvPr/>
        </p:nvPicPr>
        <p:blipFill>
          <a:blip r:embed="rId3"/>
          <a:srcRect l="1250" t="12810" r="1190" b="13640"/>
          <a:stretch>
            <a:fillRect/>
          </a:stretch>
        </p:blipFill>
        <p:spPr>
          <a:xfrm>
            <a:off x="2001520" y="583565"/>
            <a:ext cx="5143500" cy="290893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0;p24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D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whUAALYJAACgNAAAbBM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Hardvér</a:t>
            </a:r>
            <a:endParaRPr lang="sk-sk" cap="none"/>
          </a:p>
        </p:txBody>
      </p:sp>
      <p:sp>
        <p:nvSpPr>
          <p:cNvPr id="3" name="Google Shape;151;p24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P39/Q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Rh8AACUYAACgNAAAQhs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56;p25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MA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OAQAANMRAADvHwAApBo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Riadenie a regulácia</a:t>
            </a:r>
            <a:endParaRPr lang="sk-sk" cap="none"/>
          </a:p>
        </p:txBody>
      </p:sp>
      <p:sp>
        <p:nvSpPr>
          <p:cNvPr id="3" name="Google Shape;157;p25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QA/f0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iCUAAJ0RAACVNAAAbho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2;p26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U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PAAAAD/MwAA5gYAABAAAAAmAAAACAAAAH1w////////"/>
              </a:ext>
            </a:extLst>
          </p:cNvSpPr>
          <p:nvPr>
            <p:ph type="title"/>
          </p:nvPr>
        </p:nvSpPr>
        <p:spPr>
          <a:xfrm>
            <a:off x="691515" y="152400"/>
            <a:ext cx="7760970" cy="969010"/>
          </a:xfrm>
          <a:noFill/>
          <a:ln>
            <a:noFill/>
          </a:ln>
          <a:effectLst/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r>
              <a:t>Použité ovládanie</a:t>
            </a:r>
          </a:p>
        </p:txBody>
      </p:sp>
      <p:sp>
        <p:nvSpPr>
          <p:cNvPr id="3" name="Google Shape;163;p26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CzAyR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EwJAAD/MwAA8hoAABAAAAAmAAAACAAAAHxw////////"/>
              </a:ext>
            </a:extLst>
          </p:cNvSpPr>
          <p:nvPr>
            <p:ph type="body" idx="1"/>
          </p:nvPr>
        </p:nvSpPr>
        <p:spPr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457200" marR="0" indent="-381000" algn="l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 pitchFamily="0" charset="0"/>
              <a:buChar char="▣"/>
              <a:tabLst/>
              <a:defRPr cap="none"/>
            </a:pPr>
            <a:r>
              <a:t>Jednosmerné motory</a:t>
            </a:r>
          </a:p>
          <a:p>
            <a:pPr marL="457200" marR="0" indent="-38100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Montserrat" pitchFamily="0" charset="0"/>
              <a:buChar char="▣"/>
              <a:tabLst/>
              <a:defRPr cap="none"/>
            </a:pPr>
            <a:r>
              <a:t>Do budúcnosti teplota, ohrev vody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0;p29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P8A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PAAAAD/MwAA5gYAABAAAAAmAAAACAAAAH1w////////"/>
              </a:ext>
            </a:extLst>
          </p:cNvSpPr>
          <p:nvPr>
            <p:ph type="title"/>
          </p:nvPr>
        </p:nvSpPr>
        <p:spPr>
          <a:xfrm>
            <a:off x="691515" y="152400"/>
            <a:ext cx="7760970" cy="969010"/>
          </a:xfrm>
          <a:noFill/>
          <a:ln>
            <a:noFill/>
          </a:ln>
          <a:effectLst/>
        </p:spPr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cap="none"/>
            </a:pPr>
            <a:r>
              <a:t>Logistické účely</a:t>
            </a:r>
          </a:p>
        </p:txBody>
      </p:sp>
      <p:sp>
        <p:nvSpPr>
          <p:cNvPr id="3" name="Google Shape;181;p29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CxADh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EwJAAD/MwAA8hoAABAAAAAmAAAACAAAAHxw////////"/>
              </a:ext>
            </a:extLst>
          </p:cNvSpPr>
          <p:nvPr>
            <p:ph type="body" idx="1"/>
          </p:nvPr>
        </p:nvSpPr>
        <p:spPr>
          <a:noFill/>
          <a:ln>
            <a:noFill/>
          </a:ln>
          <a:effectLst/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marR="0" indent="0" algn="l" defTabSz="91440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None/>
              <a:tabLst/>
              <a:defRPr cap="none"/>
            </a:pPr>
          </a:p>
        </p:txBody>
      </p:sp>
      <p:pic>
        <p:nvPicPr>
          <p:cNvPr id="4" name="Picture1"/>
          <p:cNvPicPr>
            <a:picLocks noChangeAspect="1"/>
            <a:extLst>
              <a:ext uri="smNativeData">
                <pr:smNativeData xmlns:pr="smNativeData" xmlns="smNativeData" val="SMDATA_17_pME3ZBMAAAAlAAAAEQAAAC8B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AcAAAA4AAAAAAAAAAAAAAAAAAAA////AAAAAAAAAAAAAAAAAAAAAAAAAAAAAAAAAAAAAABkAAAAZAAAAAAAAAAjAAAABAAAAGQAAAAXAAAAFAAAAAAAAAAAAAAA/38AAP9/AAAAAAAACQAAAAQAAABk9Mf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ImSmwPMzMwAwMD/AH9/fwAAAAAAAAAAAAAAAAD///8AAAAAACEAAAAYAAAAFAAAAEEMAABYCAAATSoAABIe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1991995" y="1356360"/>
            <a:ext cx="4884420" cy="353187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68;p27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0AIAADMaAABwNQAAih4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 marL="0" indent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sk-sk" cap="none"/>
              <a:t>Realizácia</a:t>
            </a:r>
            <a:endParaRPr lang="sk-sk" cap="none"/>
          </a:p>
        </p:txBody>
      </p:sp>
      <p:pic>
        <p:nvPicPr>
          <p:cNvPr id="3" name="Google Shape;169;p27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AcAAAA4AAAAAAAAAAAAAAAAAAAA////AAAAAAAAAAAAAAAAAEsIAACdAAAAegIAAAAAAABkAAAAZAAAAAAAAAAjAAAABAAAAGQAAAAXAAAAFAAAAAAAAAAAAAAA/38AAP9/AAAAAAAACQAAAAQAAABkL5RlHgAAAGgAAAAAAAAAAAAAAAAAAAAAAAAAAAAAABAnAAAQJwAAAAAAAAAAAAAAAAAAAAAAAAAAAAAAAAAAAAAAAAAAAABaAAAAAAAAAMDA/wAAAAAAAAAAAAA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AAAAADLy8sAwMD/AH9/fwAAAAAAAAAAAAAAAAD///8AAAAAACEAAAAYAAAAFAAAAB4QAABKAQAAIigAANsYAAAQAAAAJgAAAAgAAAD//////////w=="/>
              </a:ext>
            </a:extLst>
          </p:cNvPicPr>
          <p:nvPr/>
        </p:nvPicPr>
        <p:blipFill>
          <a:blip r:embed="rId3"/>
          <a:srcRect l="0" t="21230" r="1570" b="6340"/>
          <a:stretch>
            <a:fillRect/>
          </a:stretch>
        </p:blipFill>
        <p:spPr>
          <a:xfrm>
            <a:off x="2620010" y="209550"/>
            <a:ext cx="3903980" cy="383095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74;p28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OAQAANMRAADvHwAApBo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HMI panel</a:t>
            </a:r>
            <a:endParaRPr lang="sk-sk" cap="none"/>
          </a:p>
        </p:txBody>
      </p:sp>
      <p:sp>
        <p:nvSpPr>
          <p:cNvPr id="3" name="Google Shape;175;p28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BAQ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iCUAAJ0RAACVNAAAbho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7;p13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eRMAAA0HAAAOMQAADRs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sk-sk" cap="none"/>
              <a:t>Matej Mojžiš</a:t>
            </a:r>
            <a:endParaRPr lang="sk-sk" cap="none"/>
          </a:p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sk-sk" cap="none"/>
              <a:t>SPŠJM </a:t>
            </a:r>
            <a:endParaRPr lang="sk-sk" cap="none"/>
          </a:p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sk-sk" cap="none"/>
              <a:t>2675M - Elektrotechnik</a:t>
            </a:r>
            <a:endParaRPr lang="sk-sk" cap="none"/>
          </a:p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</a:p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</a:p>
        </p:txBody>
      </p:sp>
      <p:pic>
        <p:nvPicPr>
          <p:cNvPr id="3" name="Google Shape;78;p13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AcAAAA4AAAAAAAAAAAAAAAAAAAA////AAAAAAAAAAAAAAAAAAAAAAAAAAAAAAAAAAAAAABkAAAAZAAAAAAAAAAjAAAABAAAAGQAAAAXAAAAFAAAAAAAAAAAAAAA/38AAP9/AAAAAAAACQAAAAQAAAD////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ImSmwPMzMwAwMD/AH9/fwAAAAAAAAAAAAAAAAD///8AAAAAACEAAAAYAAAAFAAAANwBAAA3AwAAGg8AAEgQ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02260" y="522605"/>
            <a:ext cx="2152650" cy="212407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0;p29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P8AAgI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PAAAAD/MwAA5gY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Intuitívne ovládanie</a:t>
            </a:r>
            <a:endParaRPr lang="sk-sk" cap="none"/>
          </a:p>
        </p:txBody>
      </p:sp>
      <p:sp>
        <p:nvSpPr>
          <p:cNvPr id="3" name="Google Shape;181;p29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CxADh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EwJAAD/MwAA8ho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</a:p>
        </p:txBody>
      </p:sp>
      <p:pic>
        <p:nvPicPr>
          <p:cNvPr id="4" name="Google Shape;182;p29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AcAAAA4AAAAAAAAAAAAAAAAAAAA////AAAAAAAAAAAAAAAAAAAAAAAAAAAAAAAAAAAAAABkAAAAZAAAAAAAAAAjAAAABAAAAGQAAAAXAAAAFAAAAAAAAAAAAAAA/38AAP9/AAAAAAAACQAAAAQAAABT36VRHgAAAGgAAAAAAAAAAAAAAAAAAAAAAAAAAAAAABAnAAAQJwAAAAAAAAAAAAAAAAAAAAAAAAAAAAAAAAAAAAAAAAAAAABaAAAAAAAAAMDA/wAAAAAAAAAAAAA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AAAAADLy8sAwMD/AH9/fwAAAAAAAAAAAAAAAAD///8AAAAAACEAAAAYAAAAFAAAAEEEAABwCgAA4xoAANUaAAAQAAAAJgAAAAgAAAD//////////w=="/>
              </a:ext>
            </a:extLst>
          </p:cNvPicPr>
          <p:nvPr/>
        </p:nvPicPr>
        <p:blipFill>
          <a:blip r:embed="rId2"/>
          <a:stretch>
            <a:fillRect/>
          </a:stretch>
        </p:blipFill>
        <p:spPr>
          <a:xfrm>
            <a:off x="691515" y="1696720"/>
            <a:ext cx="3679190" cy="266509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</p:pic>
      <p:pic>
        <p:nvPicPr>
          <p:cNvPr id="5" name="Google Shape;183;p29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AcAAAA4AAAAAAAAAAAAAAAAAAAA////AAAAAAAAAAAAAAAAAAAAAAAAAAAAAAAAAAAAAABkAAAAZAAAAAAAAAAjAAAABAAAAGQAAAAXAAAAFAAAAAAAAAAAAAAA/38AAP9/AAAAAAAACQAAAAQAAACtrrD/HgAAAGgAAAAAAAAAAAAAAAAAAAAAAAAAAAAAABAnAAAQJwAAAAAAAAAAAAAAAAAAAAAAAAAAAAAAAAAAAAAAAAAAAABaAAAAAAAAAMDA/wAAAAAAAAAAAAA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AAAAADLy8sAwMD/AH9/fwAAAAAAAAAAAAAAAAD///8AAAAAACEAAAAYAAAAFAAAAMUdAABwCgAAaDQAANUa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4839335" y="1696720"/>
            <a:ext cx="3679825" cy="266509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88;p30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HBwc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0AIAADMaAABwNQAAih4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 marL="0" indent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sk-sk" cap="none"/>
              <a:t>Základná obrazovka</a:t>
            </a:r>
            <a:endParaRPr lang="sk-sk" cap="none"/>
          </a:p>
        </p:txBody>
      </p:sp>
      <p:pic>
        <p:nvPicPr>
          <p:cNvPr id="3" name="Google Shape;189;p30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AcAAAA4AAAAAAAAAAAAAAAAAAAA////AAAAAAAAAAAAAAAAAAAAAAAAAAAAAAAAAAAAAABkAAAAZAAAAAAAAAAjAAAABAAAAGQAAAAXAAAAFAAAAAAAAAAAAAAA/38AAP9/AAAAAAAACQAAAAQAAACEPBgSHgAAAGgAAAAAAAAAAAAAAAAAAAAAAAAAAAAAABAnAAAQJwAAAAAAAAAAAAAAAAAAAAAAAAAAAAAAAAAAAAAAAAAAAABaAAAAAAAAAMDA/wAAAAAAAAAAAAA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AAAAADLy8sAwMD/AH9/fwAAAAAAAAAAAAAAAAD///8AAAAAACEAAAAYAAAAFAAAANMIAADwAAAAbS8AAEMZ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434465" y="152400"/>
            <a:ext cx="6275070" cy="395414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94;p3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whUAALYJAACgNAAAbBM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Použitie</a:t>
            </a:r>
            <a:endParaRPr lang="sk-sk" cap="none"/>
          </a:p>
        </p:txBody>
      </p:sp>
      <p:sp>
        <p:nvSpPr>
          <p:cNvPr id="3" name="Google Shape;195;p31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MAAgM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Rh8AACUYAACgNAAAQhs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0;p32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QQQAAPAAAAD/MwAA5gY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Navrhnuté programy</a:t>
            </a:r>
            <a:endParaRPr lang="sk-sk" cap="none"/>
          </a:p>
        </p:txBody>
      </p:sp>
      <p:sp>
        <p:nvSpPr>
          <p:cNvPr id="3" name="Google Shape;201;p32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QQQAAEwJAAD/MwAA8ho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457200" indent="-381000" algn="l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Didaktická pomôcka</a:t>
            </a:r>
            <a:endParaRPr lang="sk-sk" cap="none"/>
          </a:p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Ovládanie motorov</a:t>
            </a:r>
            <a:endParaRPr lang="sk-sk" cap="none"/>
          </a:p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PID regulácia</a:t>
            </a:r>
            <a:endParaRPr lang="sk-sk" cap="none"/>
          </a:p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Logistické systémy </a:t>
            </a:r>
            <a:endParaRPr lang="sk-sk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06;p33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OAQAANMRAADvHwAApBo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Laboratórne cvičenia</a:t>
            </a:r>
            <a:endParaRPr lang="sk-sk" cap="none"/>
          </a:p>
        </p:txBody>
      </p:sp>
      <p:sp>
        <p:nvSpPr>
          <p:cNvPr id="3" name="Google Shape;207;p33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iCUAAJ0RAACVNAAAbho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2;p34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QQQAAPAAAAD/MwAA5gY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Teoretické podklady</a:t>
            </a:r>
            <a:endParaRPr lang="sk-sk" cap="none"/>
          </a:p>
        </p:txBody>
      </p:sp>
      <p:sp>
        <p:nvSpPr>
          <p:cNvPr id="3" name="Google Shape;213;p34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QQQAAEwJAAD/MwAA8ho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457200" indent="-381000" algn="l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Princípy ovládania</a:t>
            </a:r>
            <a:endParaRPr lang="sk-sk" cap="none"/>
          </a:p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Princípy regulácie</a:t>
            </a:r>
            <a:endParaRPr lang="sk-sk" cap="none"/>
          </a:p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Prepojenie teórie s praktickou ukážkou</a:t>
            </a:r>
            <a:endParaRPr lang="sk-sk" cap="none"/>
          </a:p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Podklady pre učiteľov</a:t>
            </a:r>
            <a:endParaRPr lang="sk-sk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18;p35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0AIAADMaAABwNQAAih4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 marL="0" indent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sk-sk" cap="none"/>
              <a:t>Vzor vypracovania</a:t>
            </a:r>
            <a:endParaRPr lang="sk-sk" cap="none"/>
          </a:p>
        </p:txBody>
      </p:sp>
      <p:pic>
        <p:nvPicPr>
          <p:cNvPr id="3" name="Google Shape;219;p35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AcAAAA4AAAAAAAAAAAAAAAAAAAA////AAAAAAAAAAAAAAAAAAAAAAAAAAAAAAAAAAAAAABkAAAAZAAAAAAAAAAjAAAABAAAAGQAAAAXAAAAFAAAAAAAAAAAAAAA/38AAP9/AAAAAAAACQAAAAQAAAANcbn/HgAAAGgAAAAAAAAAAAAAAAAAAAAAAAAAAAAAABAnAAAQJwAAAAAAAAAAAAAAAAAAAAAAAAAAAAAAAAAAAAAAAAAAAABaAAAAAAAAAMDA/wAAAAAAAAAAAAA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AAAAADLy8sAwMD/AH9/fwAAAAAAAAAAAAAAAAD///8AAAAAACEAAAAYAAAAFAAAALkKAADwAAAAhy0AAEMZ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1743075" y="152400"/>
            <a:ext cx="5657850" cy="395414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24;p36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whUAALYJAACgNAAAbBM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Vylepšenie práce</a:t>
            </a:r>
            <a:endParaRPr lang="sk-sk" cap="none"/>
          </a:p>
        </p:txBody>
      </p:sp>
      <p:sp>
        <p:nvSpPr>
          <p:cNvPr id="3" name="Google Shape;225;p36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Rh8AACUYAACgNAAAQhs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230;p37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AAAABQAAAAEAAAAAAAAAAAAAAAAAAAAAAAAAAAAAAAAAAAAAAAAAAAAAAAJ/f38AiZKbA8zMzADAwP8Af39/AAAAAAAAAAAAAAAAAAAAAAAAAAAAIQAAABgAAAAUAAAAiBIAAKkNAAAINAAAwhg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Ďakujem za pozornosť</a:t>
            </a:r>
            <a:endParaRPr lang="sk-sk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3;p14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MDAw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PAAAAD/MwAA5gY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Obsah</a:t>
            </a:r>
            <a:endParaRPr lang="sk-sk" cap="none"/>
          </a:p>
        </p:txBody>
      </p:sp>
      <p:sp>
        <p:nvSpPr>
          <p:cNvPr id="3" name="Google Shape;84;p14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EwJAAD/MwAA8ho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457200" marR="0" indent="-3810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Čo sme vytvorili</a:t>
            </a:r>
            <a:endParaRPr lang="sk-sk" cap="none"/>
          </a:p>
          <a:p>
            <a:pPr marL="4572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Softvér</a:t>
            </a:r>
            <a:endParaRPr lang="sk-sk" cap="none"/>
          </a:p>
          <a:p>
            <a:pPr marL="4572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Hardvér</a:t>
            </a:r>
            <a:endParaRPr lang="sk-sk" cap="none"/>
          </a:p>
          <a:p>
            <a:pPr marL="4572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Použite</a:t>
            </a:r>
            <a:endParaRPr lang="sk-sk" cap="none"/>
          </a:p>
          <a:p>
            <a:pPr marL="457200" marR="0" indent="-381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Vylepšenie práce</a:t>
            </a:r>
            <a:endParaRPr lang="sk-sk" cap="none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 advAuto="0"/>
    </p:bldLst>
    <p:extLst>
      <p:ext uri="smNativeData">
        <pr:smNativeData xmlns:pr="smNativeData" xmlns="smNativeData" val="pME3ZAEAAAAFAAAA/f///wEAAAAKAAAAAAAAAAAAAAAAAAAAAAAAAA=="/>
      </p:ext>
    </p:extLst>
  </p:timing>
</p:sld>
</file>

<file path=ppt/slides/slide4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89;p15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whUAALYJAACgNAAAbBM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Čo sme vytvorili?</a:t>
            </a:r>
            <a:endParaRPr lang="sk-sk" cap="none"/>
          </a:p>
        </p:txBody>
      </p:sp>
      <p:sp>
        <p:nvSpPr>
          <p:cNvPr id="3" name="Google Shape;90;p15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Rh8AACUYAACgNAAAQhs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95;p16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D///8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0AIAADMaAABwNQAAih4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 marL="0" indent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sk-sk" cap="none"/>
              <a:t>Počiatočný návrh</a:t>
            </a:r>
            <a:endParaRPr lang="sk-sk" cap="none"/>
          </a:p>
        </p:txBody>
      </p:sp>
      <p:pic>
        <p:nvPicPr>
          <p:cNvPr id="3" name="Google Shape;96;p16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ImSmwPMzMwAwMD/AH9/fwAAAAAAAAAAAAAAAAD///8AAAAAACEAAAAYAAAAFAAAAMgFAAA5AQAAeDIAAA0Z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939800" y="198755"/>
            <a:ext cx="7264400" cy="3873500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1;p17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0AIAADMaAABwNQAAih4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ctr">
            <a:prstTxWarp prst="textNoShape">
              <a:avLst/>
            </a:prstTxWarp>
          </a:bodyPr>
          <a:lstStyle/>
          <a:p>
            <a:pPr marL="0" indent="0" algn="ctr">
              <a:spcBef>
                <a:spcPts val="360"/>
              </a:spcBef>
              <a:spcAft>
                <a:spcPts val="0"/>
              </a:spcAft>
              <a:buNone/>
            </a:pPr>
            <a:r>
              <a:rPr lang="sk-sk" cap="none"/>
              <a:t>Príliš veľké						 Príliš prázdne</a:t>
            </a:r>
            <a:endParaRPr lang="sk-sk" cap="none"/>
          </a:p>
        </p:txBody>
      </p:sp>
      <p:pic>
        <p:nvPicPr>
          <p:cNvPr id="3" name="Google Shape;102;p17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AcAAAA4AAAAAAAAAAAAAAAAAAAA////AAAAAAAAAAAAAAAAAAAAAAAAAAAAAAAAAAAAAABkAAAAZAAAAAAAAAAjAAAABAAAAGQAAAAXAAAAFAAAAAAAAAAAAAAA/38AAP9/AAAAAAAACQAAAAQAAAAAAAAA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ImSmwPMzMwAwMD/AH9/fwAAAAAAAAAAAAAAAAD///8AAAAAACEAAAAYAAAAFAAAAO0BAADwAAAAfBkAAEMZ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313055" y="152400"/>
            <a:ext cx="3829685" cy="395414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4" name="Google Shape;103;p17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AcAAAA4AAAAAAAAAAAAAAAAAAAA////AAAAAAAAAAAAAAAAAAAAAAAAAAAAAAAAAAAAAABkAAAAZAAAAAAAAAAjAAAABAAAAGQAAAAXAAAAFAAAAAAAAAAAAAAA/38AAP9/AAAAAAAACQAAAAQAAAD/////HgAAAGgAAAAAAAAAAAAAAAAAAAAAAAAAAAAAABAnAAAQJwAAAAAAAAAAAAAAAAAAAAAAAAAAAAAAAAAAAAAAAAAAAAAUAAAAAAAAAMDA/wAAAAAAZAAAADI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ImSmwPMzMwAwMD/AH9/fwAAAAAAAAAAAAAAAAD///8AAAAAACEAAAAYAAAAFAAAACAcAADwAAAAGTUAAEMZAAAQAAAAJgAAAAgAAAD//////////w=="/>
              </a:ext>
            </a:extLst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52400"/>
            <a:ext cx="4059555" cy="3954145"/>
          </a:xfrm>
          <a:prstGeom prst="rect">
            <a:avLst/>
          </a:prstGeom>
          <a:noFill/>
          <a:ln>
            <a:noFill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08;p18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whUAALYJAACgNAAAbBM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Softvér</a:t>
            </a:r>
            <a:endParaRPr lang="sk-sk" cap="none"/>
          </a:p>
        </p:txBody>
      </p:sp>
      <p:sp>
        <p:nvSpPr>
          <p:cNvPr id="3" name="Google Shape;109;p18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Rh8AACUYAACgNAAAQhs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14;p19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OAQAANMRAADvHwAApBoAABAAAAAmAAAACAAAADwwAAAAAAAA"/>
              </a:ext>
            </a:extLst>
          </p:cNvSpPr>
          <p:nvPr>
            <p:ph type="ctr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Štruktúra programu</a:t>
            </a:r>
            <a:endParaRPr lang="sk-sk" cap="none"/>
          </a:p>
        </p:txBody>
      </p:sp>
      <p:sp>
        <p:nvSpPr>
          <p:cNvPr id="3" name="Google Shape;115;p19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iCUAAJ0RAACVNAAAbhoAABAAAAAmAAAACAAAADwwAAAAAAAA"/>
              </a:ext>
            </a:extLst>
          </p:cNvSpPr>
          <p:nvPr>
            <p:ph type="subTitle" idx="1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p="http://schemas.openxmlformats.org/presentationml/2006/main" xmlns:mc="http://schemas.openxmlformats.org/markup-compatibility/2006" xmlns:p14="http://schemas.microsoft.com/office/powerpoint/2010/main" xmlns:p15="http://schemas.microsoft.com/office/powerpoint/2012/main" xmlns:r="http://schemas.openxmlformats.org/officeDocument/2006/relationships" xmlns:a="http://schemas.openxmlformats.org/drawingml/2006/main" mc:Ignorable="p14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20;p20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C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PAAAAD/MwAA5gYAABAAAAAmAAAACAAAADwwAAAAAAAA"/>
              </a:ext>
            </a:extLst>
          </p:cNvSpPr>
          <p:nvPr>
            <p:ph type="title"/>
          </p:nvPr>
        </p:nvSpPr>
        <p:spPr/>
        <p:txBody>
          <a:bodyPr vert="horz" wrap="square" lIns="91440" tIns="91440" rIns="91440" bIns="91440" numCol="1" spcCol="215900" anchor="b">
            <a:prstTxWarp prst="textNoShape">
              <a:avLst/>
            </a:prstTxWarp>
          </a:bodyPr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sk-sk" cap="none"/>
              <a:t>Programovacie jazyky</a:t>
            </a:r>
            <a:endParaRPr lang="sk-sk" cap="none"/>
          </a:p>
        </p:txBody>
      </p:sp>
      <p:sp>
        <p:nvSpPr>
          <p:cNvPr id="3" name="Google Shape;121;p20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QQQAAEwJAAD/MwAA8hoAABAAAAAmAAAACAAAADwwAAAAAAAA"/>
              </a:ext>
            </a:extLst>
          </p:cNvSpPr>
          <p:nvPr>
            <p:ph type="body" idx="1"/>
          </p:nvPr>
        </p:nvSpPr>
        <p:spPr/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457200" indent="-381000" algn="l">
              <a:spcBef>
                <a:spcPts val="60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Nadviazanie na 3. ročník, FBD</a:t>
            </a:r>
            <a:endParaRPr lang="sk-sk" cap="none"/>
          </a:p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Zásady štruktúrovania, LAD</a:t>
            </a:r>
            <a:endParaRPr lang="sk-sk" cap="none"/>
          </a:p>
          <a:p>
            <a:pPr marL="457200" indent="-381000" algn="l">
              <a:spcBef>
                <a:spcPts val="0"/>
              </a:spcBef>
              <a:spcAft>
                <a:spcPts val="0"/>
              </a:spcAft>
              <a:buSzPts val="2400"/>
              <a:buChar char="▣"/>
            </a:pPr>
            <a:r>
              <a:rPr lang="sk-sk" cap="none"/>
              <a:t>Pokročilý programovací jazyk, SCL</a:t>
            </a:r>
            <a:endParaRPr lang="sk-sk" cap="none"/>
          </a:p>
        </p:txBody>
      </p:sp>
      <p:pic>
        <p:nvPicPr>
          <p:cNvPr id="4" name="Google Shape;122;p20"/>
          <p:cNvPicPr>
            <a:extLst>
              <a:ext uri="smNativeData">
                <pr:smNativeData xmlns:pr="smNativeData" xmlns="smNativeData" val="SMDATA_17_pME3ZBMAAAAlAAAAEQAAAA0AAAAAkAAAAEgAAACQAAAAS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QAAAAAAAAAGAAAAAAAAAAEAAAAAAAAAMgAAAAAAAAAeAAAAZAAAAGQAAAAAAAAAy8vLADIAAAAAAAAAHgAAAGQAAABkAAAAAAAAAAcAAAA4AAAAAAAAAAAAAAAAAAAA////AAAAAAAAAAAAAAAAAAAAAAAAAAAAAAAAAAAAAABkAAAAZAAAAAAAAAAjAAAABAAAAGQAAAAXAAAAFAAAAAAAAAAAAAAA/38AAP9/AAAAAAAACQAAAAQAAAAATABlHgAAAGgAAAAAAAAAAAAAAAAAAAAAAAAAAAAAABAnAAAQJwAAAAAAAAAAAAAAAAAAAAAAAAAAAAAAAAAAAAAAAAAAAABaAAAAAAAAAMDA/wAAAAAAAAAAAAAAAAAAAAAAZAAAAAAAAAB/f38ACgAAACIAAAAYAAAAAAAAAAAAAAAAAAAAAAAAAAAAAAAAAAAAJAAAACQAAAAAAAAABwAAAAAAAAAAAAAAAAAAAAAAAAAAAAAAAAAAAH9/fwAlAAAAWAAAAAAAAAAAAAAAAAAAAAAAAAAAAAAAAAAAAAAAAAAAAAAAAAAAAAAAAAAAAAAAPwAAAAAAAACghgEAAAAAAAAAAAAAAAAADAAAAAEAAAAAAAAAAAAAAAAAAAAfAAAAVAAAAE7NxAX///8BAAAAAAAAAAAAAAAAAAAAAAAAAAAAAAAAAAAAAAAAAABFT1sCf39/AAAAAADLy8sAwMD/AH9/fwAAAAAAAAAAAAAAAAD///8AAAAAACEAAAAYAAAAFAAAAGgQAABVEgAA2CcAAPIaAAAQAAAAJgAAAAgAAAD//////////w=="/>
              </a:ext>
            </a:extLst>
          </p:cNvPicPr>
          <p:nvPr/>
        </p:nvPicPr>
        <p:blipFill>
          <a:blip r:embed="rId3"/>
          <a:stretch>
            <a:fillRect/>
          </a:stretch>
        </p:blipFill>
        <p:spPr>
          <a:xfrm>
            <a:off x="2667000" y="2980055"/>
            <a:ext cx="3810000" cy="1400175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>
              <a:srgbClr val="000000">
                <a:alpha val="50000"/>
              </a:srgbClr>
            </a:outerShdw>
          </a:effectLst>
        </p:spPr>
      </p:pic>
      <p:sp>
        <p:nvSpPr>
          <p:cNvPr id="5" name="Google Shape;123;p20"/>
          <p:cNvSpPr>
            <a:extLst>
              <a:ext uri="smNativeData">
                <pr:smNativeData xmlns:pr="smNativeData" xmlns="smNativeData" val="SMDATA_15_pME3ZBMAAAAlAAAAZAAAAA0AAAAAkAAAAJAAAACQAAAAkAAAAAAAAAABAAAAAAAAAAEAAABQAAAAAAAAAAAA4D8AAAAAAADgPwAAAAAAAOA/AAAAAAAA4D8AAAAAAADgPwAAAAAAAOA/AAAAAAAA4D8AAAAAAADgPwAAAAAAAOA/AAAAAAAA4D8CAAAAjAAAAAEAAAAAAAAAx/RkDf///wgAAAAAAAAAAAAAAAAAAAAAAAAAAAAAAAAAAAAAeAAAAAEAAABAAAAAAAAAAAAAAABaAAAAAAAAAAAAAAAAAAAAAAAAAAAAAAAAAAAAAAAAAAAAAAAAAAAAAAAAAAAAAAAAAAAAAAAAAAAAAAAAAAAAAAAAAAAAAAAAAAAAFAAAADwAAAABAAAAAAAAAMf0ZA0PAAAAAQAAACMAAAAjAAAAIwAAAB4AAAAAAAAASwAAAEsAAAAAAAAASwAAAEs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AAAA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x/RkBv///wEAAAAAAAAAAAAAAAAAAAAAAAAAAAAAAAAAAAAAAAAAAMf0ZAZ/f38AiZKbA8zMzADAwP8Af39/AAAAAAAAAAAAAAAAAAAAAAAAAAAAIQAAABgAAAAUAAAA4BUAAN0bAABgIgAA/BwAABAAAAAmAAAACAAAAP//////////"/>
              </a:ext>
            </a:extLst>
          </p:cNvSpPr>
          <p:nvPr/>
        </p:nvSpPr>
        <p:spPr>
          <a:xfrm>
            <a:off x="3556000" y="4529455"/>
            <a:ext cx="2032000" cy="182245"/>
          </a:xfrm>
          <a:prstGeom prst="rect">
            <a:avLst/>
          </a:prstGeom>
          <a:solidFill>
            <a:schemeClr val="accent2"/>
          </a:solidFill>
          <a:ln w="9525" cap="flat" cmpd="sng" algn="ctr">
            <a:solidFill>
              <a:schemeClr val="accent2"/>
            </a:solidFill>
            <a:prstDash val="solid"/>
            <a:headEnd type="none"/>
            <a:tailEnd type="none"/>
          </a:ln>
          <a:effectLst/>
        </p:spPr>
        <p:txBody>
          <a:bodyPr vert="horz" wrap="square" lIns="91440" tIns="91440" rIns="91440" bIns="91440" numCol="1" spcCol="215900" anchor="ctr"/>
          <a:lstStyle/>
          <a:p>
            <a:pPr marL="0" indent="0" algn="l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6" name="Google Shape;124;p20"/>
          <p:cNvSpPr>
            <a:spLocks noGrp="1" noChangeArrowheads="1"/>
            <a:extLst>
              <a:ext uri="smNativeData">
                <pr:smNativeData xmlns:pr="smNativeData" xmlns="smNativeData" val="SMDATA_15_pME3ZBMAAAAlAAAAZAAAAA0AAAAAkAAAAJAAAACQAAAAkAAAAAAAAAAAAAAAAAAAAAEAAABQAAAAAAAAAAAA4D8AAAAAAADgPwAAAAAAAOA/AAAAAAAA4D8AAAAAAADgPwAAAAAAAOA/AAAAAAAA4D8AAAAAAADgPwAAAAAAAOA/AAAAAAAA4D8CAAAAjAAAAAAAAAAAAAAATs3EDP///wgAAAAAAAAAAAAAAAAAAAAAAAAAAAAAAAAAAAAAZAAAAAEAAABAAAAAAAAAAAAAAAAAAAAAAAAAAAAAAAAAAAAAAAAAAAAAAAAAAAAAAAAAAAAAAAAAAAAAAAAAAAAAAAAAAAAAAAAAAAAAAAAAAAAAAAAAAAAAAAAAAAAAFAAAADwAAAAAAAAAAAAAAEVPWwkUAAAAAQAAABQAAAAUAAAAFAAAAAEAAAAAAAAAZAAAAGQAAAAAAAAAZAAAAGQAAAAVAAAAYAAAAAAAAAAAAAAADwAAACADAAAAAAAAAAAAAAEAAACgMgAAVgcAAKr4//8BAAAAf39/AAEAAABkAAAAAAAAABQAAABAHwAAAAAAACYAAAAAAAAAwOD//wAAAAAmAAAAZAAAABYAAABMAAAAAAAAAAAAAAAEAAAAAAAAAAEAAACJkpsKAAAAACgAAAAoAAAAZAAAAGQAAAAAAAAAzMzMAAAAAABQAAAAUAAAAGQAAABkAAAAAAAAABcAAAAUAAAAAAAAAAAAAAD/fwAA/38AAAAAAAAJAAAABAAAAF8AYAAeAAAAaAAAAAAAAAAAAAAAAAAAAAAAAAAAAAAAECcAABAnAAAAAAAAAAAAAAAAAAAAAAAAAAAAAAAAAAAAAAAAAAAAABQAAAAAAAAAwMD/AAAAAABkAAAAMgAAAAAAAABkAAAAAAAAAH9/fwAKAAAAIgAAABgAAAAAAAAAAAAAAAAAAAAAAAAAAAAAAAAAAAAkAAAAJAAAAAAAAAAHAAAAAAAAAAAAAAAAAAAAAAAAAAAAAAAAAAAAf39/ACUAAABYAAAAAAAAAAAAAAAAAAAAAAAAAAAAAAAAAAAAAAAAAAAAAAAAAAAAAAAAAAAAAAA/AAAAAAAAAKCGAQAAAAAAAAAAAAAAAAAMAAAAAQAAAAAAAAAAAAAAAAAAAB8AAABUAAAATs3EBf///wEAAAAAAAAAAAAAAAAAAAAAAAAAAAAAAAAAAAAAAAAAAEVPWwJ/f38AiZKbA8zMzADAwP8Af39/AAAAAAAAAAAAAAAAAAAAAAAAAAAAIQAAABgAAAAUAAAAFBkAAHMcAAAsHwAApB8AABAAAAAmAAAACAAAAD0wAAAAAAAA"/>
              </a:ext>
            </a:extLst>
          </p:cNvSpPr>
          <p:nvPr>
            <p:ph type="body" idx="1"/>
          </p:nvPr>
        </p:nvSpPr>
        <p:spPr>
          <a:xfrm>
            <a:off x="4076700" y="4624705"/>
            <a:ext cx="990600" cy="518795"/>
          </a:xfrm>
        </p:spPr>
        <p:txBody>
          <a:bodyPr vert="horz" wrap="square" lIns="91440" tIns="91440" rIns="91440" bIns="91440" numCol="1" spcCol="215900" anchor="t">
            <a:prstTxWarp prst="textNoShape">
              <a:avLst/>
            </a:prstTxWarp>
          </a:bodyPr>
          <a:lstStyle/>
          <a:p>
            <a:pPr marL="0" indent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sk-sk" cap="none"/>
              <a:t>FBD</a:t>
            </a:r>
            <a:endParaRPr lang="sk-sk" cap="non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esentation">
  <a:themeElements>
    <a:clrScheme name="Presentation 1">
      <a:dk1>
        <a:srgbClr val="454F5B"/>
      </a:dk1>
      <a:lt1>
        <a:srgbClr val="FFFFFF"/>
      </a:lt1>
      <a:dk2>
        <a:srgbClr val="EFF1F3"/>
      </a:dk2>
      <a:lt2>
        <a:srgbClr val="89929B"/>
      </a:lt2>
      <a:accent1>
        <a:srgbClr val="4ECDC4"/>
      </a:accent1>
      <a:accent2>
        <a:srgbClr val="C7F464"/>
      </a:accent2>
      <a:accent3>
        <a:srgbClr val="454F5B"/>
      </a:accent3>
      <a:accent4>
        <a:srgbClr val="738498"/>
      </a:accent4>
      <a:accent5>
        <a:srgbClr val="A6B5C7"/>
      </a:accent5>
      <a:accent6>
        <a:srgbClr val="D4DAE0"/>
      </a:accent6>
      <a:hlink>
        <a:srgbClr val="454F5B"/>
      </a:hlink>
      <a:folHlink>
        <a:srgbClr val="6611CC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454F5B"/>
        </a:dk1>
        <a:lt1>
          <a:srgbClr val="FFFFFF"/>
        </a:lt1>
        <a:dk2>
          <a:srgbClr val="EFF1F3"/>
        </a:dk2>
        <a:lt2>
          <a:srgbClr val="89929B"/>
        </a:lt2>
        <a:accent1>
          <a:srgbClr val="4ECDC4"/>
        </a:accent1>
        <a:accent2>
          <a:srgbClr val="C7F464"/>
        </a:accent2>
        <a:accent3>
          <a:srgbClr val="454F5B"/>
        </a:accent3>
        <a:accent4>
          <a:srgbClr val="738498"/>
        </a:accent4>
        <a:accent5>
          <a:srgbClr val="A6B5C7"/>
        </a:accent5>
        <a:accent6>
          <a:srgbClr val="D4DAE0"/>
        </a:accent6>
        <a:hlink>
          <a:srgbClr val="454F5B"/>
        </a:hlink>
        <a:folHlink>
          <a:srgbClr val="6611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454F5B"/>
        </a:dk1>
        <a:lt1>
          <a:srgbClr val="FFFFFF"/>
        </a:lt1>
        <a:dk2>
          <a:srgbClr val="EFF1F3"/>
        </a:dk2>
        <a:lt2>
          <a:srgbClr val="89929B"/>
        </a:lt2>
        <a:accent1>
          <a:srgbClr val="4ECDC4"/>
        </a:accent1>
        <a:accent2>
          <a:srgbClr val="C7F464"/>
        </a:accent2>
        <a:accent3>
          <a:srgbClr val="454F5B"/>
        </a:accent3>
        <a:accent4>
          <a:srgbClr val="738498"/>
        </a:accent4>
        <a:accent5>
          <a:srgbClr val="A6B5C7"/>
        </a:accent5>
        <a:accent6>
          <a:srgbClr val="D4DAE0"/>
        </a:accent6>
        <a:hlink>
          <a:srgbClr val="454F5B"/>
        </a:hlink>
        <a:folHlink>
          <a:srgbClr val="6611CC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F3F3F3"/>
      </a:dk2>
      <a:lt2>
        <a:srgbClr val="158158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Presentatio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>
        <a:prstTxWarp prst="textNoShape">
          <a:avLst/>
        </a:prstTxWarp>
        <a:noAutofit/>
      </a:bodyPr>
      <a:lstStyle>
        <a:defPPr>
          <a:defRPr/>
        </a:defPPr>
      </a:lstStyle>
      <a:style>
        <a:lnRef idx="0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Presentation 1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F3F3F3"/>
        </a:dk2>
        <a:lt2>
          <a:srgbClr val="158158"/>
        </a:lt2>
        <a:accent1>
          <a:srgbClr val="058DC7"/>
        </a:accent1>
        <a:accent2>
          <a:srgbClr val="50B432"/>
        </a:accent2>
        <a:accent3>
          <a:srgbClr val="ED561B"/>
        </a:accent3>
        <a:accent4>
          <a:srgbClr val="EDEF00"/>
        </a:accent4>
        <a:accent5>
          <a:srgbClr val="24CBE5"/>
        </a:accent5>
        <a:accent6>
          <a:srgbClr val="64E572"/>
        </a:accent6>
        <a:hlink>
          <a:srgbClr val="2200CC"/>
        </a:hlink>
        <a:folHlink>
          <a:srgbClr val="551A8B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/>
  <cp:lastModifiedBy>Lenovo</cp:lastModifiedBy>
  <cp:revision>0</cp:revision>
  <dcterms:created xsi:type="dcterms:W3CDTF">2023-04-13T09:45:40Z</dcterms:created>
  <dcterms:modified xsi:type="dcterms:W3CDTF">2023-04-13T08:47:32Z</dcterms:modified>
</cp:coreProperties>
</file>